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8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0" r:id="rId24"/>
    <p:sldId id="281" r:id="rId25"/>
    <p:sldId id="282" r:id="rId26"/>
    <p:sldId id="283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lear Sans Regular" panose="020B0604020202020204" charset="0"/>
      <p:regular r:id="rId33"/>
    </p:embeddedFont>
    <p:embeddedFont>
      <p:font typeface="Clear Sans Regular Bold" panose="020B0604020202020204" charset="0"/>
      <p:regular r:id="rId34"/>
    </p:embeddedFont>
    <p:embeddedFont>
      <p:font typeface="Clear Sans Regular Italics" panose="020B0604020202020204" charset="0"/>
      <p:regular r:id="rId35"/>
    </p:embeddedFont>
    <p:embeddedFont>
      <p:font typeface="Halant Medium Bold" panose="020B0604020202020204" charset="0"/>
      <p:regular r:id="rId36"/>
    </p:embeddedFont>
    <p:embeddedFont>
      <p:font typeface="Montserrat Extra-Bold" panose="020B0604020202020204" charset="-18"/>
      <p:regular r:id="rId37"/>
    </p:embeddedFont>
    <p:embeddedFont>
      <p:font typeface="Montserrat Extra-Bold Bold" panose="020B0604020202020204" charset="-18"/>
      <p:regular r:id="rId38"/>
    </p:embeddedFont>
    <p:embeddedFont>
      <p:font typeface="Montserrat Extra-Bold Italics" panose="020B0604020202020204" charset="-18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D3"/>
    <a:srgbClr val="FFFFFF"/>
    <a:srgbClr val="4C7ADF"/>
    <a:srgbClr val="1E57D7"/>
    <a:srgbClr val="E6E6E6"/>
    <a:srgbClr val="4F81BD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2567" autoAdjust="0"/>
  </p:normalViewPr>
  <p:slideViewPr>
    <p:cSldViewPr>
      <p:cViewPr varScale="1">
        <p:scale>
          <a:sx n="38" d="100"/>
          <a:sy n="38" d="100"/>
        </p:scale>
        <p:origin x="17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0527B-0C13-4491-B184-5B2BA4C981E9}" type="datetimeFigureOut">
              <a:rPr lang="pl-PL" smtClean="0"/>
              <a:t>05.06.2023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6E74C-C82E-4B11-937A-4EC3E8EF0B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56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E74C-C82E-4B11-937A-4EC3E8EF0B9A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116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E74C-C82E-4B11-937A-4EC3E8EF0B9A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89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E74C-C82E-4B11-937A-4EC3E8EF0B9A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509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ug.edu.pl/87173/dziennikarstwo-uwrazliwiajace-na-innosc-rozmowa-z-halszka-gronek/" TargetMode="External"/><Relationship Id="rId3" Type="http://schemas.openxmlformats.org/officeDocument/2006/relationships/image" Target="../media/image47.svg"/><Relationship Id="rId7" Type="http://schemas.openxmlformats.org/officeDocument/2006/relationships/hyperlink" Target="https://cdn.ug.edu.pl/83778/rozne-oblicza-nowoczesnego-pru-rozmowa-z-izabela-krakowska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prestiztrojmiasto.pl/dziennikarz/szymon-kaminski" TargetMode="External"/><Relationship Id="rId13" Type="http://schemas.microsoft.com/office/2007/relationships/hdphoto" Target="../media/hdphoto1.wdp"/><Relationship Id="rId3" Type="http://schemas.openxmlformats.org/officeDocument/2006/relationships/hyperlink" Target="https://www.trojmiasto.pl/s/%C5%81ukasz-Rudzi%C5%84ski/" TargetMode="External"/><Relationship Id="rId7" Type="http://schemas.openxmlformats.org/officeDocument/2006/relationships/hyperlink" Target="https://cdn.ug.edu.pl/author/kklosowska/" TargetMode="Externa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n.ug.edu.pl/author/pmocka/" TargetMode="External"/><Relationship Id="rId11" Type="http://schemas.openxmlformats.org/officeDocument/2006/relationships/image" Target="../media/image55.png"/><Relationship Id="rId5" Type="http://schemas.openxmlformats.org/officeDocument/2006/relationships/hyperlink" Target="https://cdn.ug.edu.pl/author/keron/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s://cdn.ug.edu.pl/author/l-lange-080/" TargetMode="External"/><Relationship Id="rId9" Type="http://schemas.openxmlformats.org/officeDocument/2006/relationships/hyperlink" Target="http://prestiztrojmiasto.pl/dziennikarz/halszka-gronek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prestiztrojmiasto.pl/dziennikarz/szymon-kaminski" TargetMode="External"/><Relationship Id="rId13" Type="http://schemas.microsoft.com/office/2007/relationships/hdphoto" Target="../media/hdphoto1.wdp"/><Relationship Id="rId3" Type="http://schemas.openxmlformats.org/officeDocument/2006/relationships/hyperlink" Target="https://www.trojmiasto.pl/s/%C5%81ukasz-Rudzi%C5%84ski/" TargetMode="External"/><Relationship Id="rId7" Type="http://schemas.openxmlformats.org/officeDocument/2006/relationships/hyperlink" Target="https://cdn.ug.edu.pl/author/kklosowska/" TargetMode="Externa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n.ug.edu.pl/author/pmocka/" TargetMode="External"/><Relationship Id="rId11" Type="http://schemas.openxmlformats.org/officeDocument/2006/relationships/image" Target="../media/image55.png"/><Relationship Id="rId5" Type="http://schemas.openxmlformats.org/officeDocument/2006/relationships/hyperlink" Target="https://cdn.ug.edu.pl/author/keron/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s://cdn.ug.edu.pl/author/l-lange-080/" TargetMode="External"/><Relationship Id="rId9" Type="http://schemas.openxmlformats.org/officeDocument/2006/relationships/hyperlink" Target="http://prestiztrojmiasto.pl/dziennikarz/halszka-gronek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prestiztrojmiasto.pl/dziennikarz/szymon-kaminski" TargetMode="External"/><Relationship Id="rId13" Type="http://schemas.microsoft.com/office/2007/relationships/hdphoto" Target="../media/hdphoto1.wdp"/><Relationship Id="rId3" Type="http://schemas.openxmlformats.org/officeDocument/2006/relationships/hyperlink" Target="https://www.trojmiasto.pl/s/%C5%81ukasz-Rudzi%C5%84ski/" TargetMode="External"/><Relationship Id="rId7" Type="http://schemas.openxmlformats.org/officeDocument/2006/relationships/hyperlink" Target="https://cdn.ug.edu.pl/author/kklosowska/" TargetMode="Externa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n.ug.edu.pl/author/pmocka/" TargetMode="External"/><Relationship Id="rId11" Type="http://schemas.openxmlformats.org/officeDocument/2006/relationships/image" Target="../media/image55.png"/><Relationship Id="rId5" Type="http://schemas.openxmlformats.org/officeDocument/2006/relationships/hyperlink" Target="https://cdn.ug.edu.pl/author/keron/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s://cdn.ug.edu.pl/author/l-lange-080/" TargetMode="External"/><Relationship Id="rId9" Type="http://schemas.openxmlformats.org/officeDocument/2006/relationships/hyperlink" Target="http://prestiztrojmiasto.pl/dziennikarz/halszka-grone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7.png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r="5198"/>
          <a:stretch/>
        </p:blipFill>
        <p:spPr>
          <a:xfrm>
            <a:off x="2649886" y="-637888"/>
            <a:ext cx="18402532" cy="1156277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7020778">
            <a:off x="-7816079" y="975765"/>
            <a:ext cx="16230600" cy="10441156"/>
          </a:xfrm>
          <a:prstGeom prst="rect">
            <a:avLst/>
          </a:prstGeom>
          <a:solidFill>
            <a:srgbClr val="0041D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4296" y="1182960"/>
            <a:ext cx="1783058" cy="29501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1490677" y="4734958"/>
            <a:ext cx="524423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2253398" y="9737101"/>
            <a:ext cx="900577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3470692" y="3866530"/>
            <a:ext cx="572018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111787" y="2977448"/>
            <a:ext cx="93093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674295" y="2546520"/>
            <a:ext cx="129153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-118686" y="8847456"/>
            <a:ext cx="9100431" cy="74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specjalność</a:t>
            </a:r>
            <a:r>
              <a:rPr lang="en-US" sz="44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media i PR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3249" y="5430640"/>
            <a:ext cx="10799778" cy="353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50"/>
              </a:lnSpc>
            </a:pPr>
            <a:r>
              <a:rPr lang="en-US" sz="15000" spc="-885">
                <a:solidFill>
                  <a:srgbClr val="FFFFFF"/>
                </a:solidFill>
                <a:latin typeface="Montserrat Extra-Bold Italics"/>
              </a:rPr>
              <a:t>FILOLOGIA </a:t>
            </a:r>
          </a:p>
          <a:p>
            <a:pPr>
              <a:lnSpc>
                <a:spcPts val="13350"/>
              </a:lnSpc>
            </a:pPr>
            <a:r>
              <a:rPr lang="en-US" sz="15000" spc="-885">
                <a:solidFill>
                  <a:srgbClr val="FFFFFF"/>
                </a:solidFill>
                <a:latin typeface="Montserrat Extra-Bold Italics"/>
              </a:rPr>
              <a:t>POLSKA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04BF15E-916B-7846-1882-99BA3407FF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509" y="-546309"/>
            <a:ext cx="6561210" cy="39417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89B10DE-1BC2-68B7-C874-8C2243067AE8}"/>
              </a:ext>
            </a:extLst>
          </p:cNvPr>
          <p:cNvGrpSpPr/>
          <p:nvPr/>
        </p:nvGrpSpPr>
        <p:grpSpPr>
          <a:xfrm>
            <a:off x="0" y="0"/>
            <a:ext cx="18288000" cy="3467100"/>
            <a:chOff x="0" y="0"/>
            <a:chExt cx="18288000" cy="34671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799124-3F91-2CE9-EF24-0D182EAE77C9}"/>
                </a:ext>
              </a:extLst>
            </p:cNvPr>
            <p:cNvSpPr/>
            <p:nvPr/>
          </p:nvSpPr>
          <p:spPr>
            <a:xfrm>
              <a:off x="0" y="0"/>
              <a:ext cx="18288000" cy="34671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2218ED5-09C5-96E5-7D57-892C75734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821" t="46287" r="28683" b="32117"/>
            <a:stretch>
              <a:fillRect/>
            </a:stretch>
          </p:blipFill>
          <p:spPr>
            <a:xfrm>
              <a:off x="4539284" y="412367"/>
              <a:ext cx="8503243" cy="2606755"/>
            </a:xfrm>
            <a:custGeom>
              <a:avLst/>
              <a:gdLst/>
              <a:ahLst/>
              <a:cxnLst/>
              <a:rect l="l" t="t" r="r" b="b"/>
              <a:pathLst>
                <a:path w="8503243" h="2606755">
                  <a:moveTo>
                    <a:pt x="7786068" y="1538621"/>
                  </a:moveTo>
                  <a:cubicBezTo>
                    <a:pt x="7669081" y="1538621"/>
                    <a:pt x="7610589" y="1577617"/>
                    <a:pt x="7610589" y="1655607"/>
                  </a:cubicBezTo>
                  <a:cubicBezTo>
                    <a:pt x="7610589" y="1687821"/>
                    <a:pt x="7622881" y="1714524"/>
                    <a:pt x="7647465" y="1735717"/>
                  </a:cubicBezTo>
                  <a:cubicBezTo>
                    <a:pt x="7672049" y="1756910"/>
                    <a:pt x="7705535" y="1767507"/>
                    <a:pt x="7747921" y="1767507"/>
                  </a:cubicBezTo>
                  <a:cubicBezTo>
                    <a:pt x="7788611" y="1767507"/>
                    <a:pt x="7825063" y="1756487"/>
                    <a:pt x="7857277" y="1734446"/>
                  </a:cubicBezTo>
                  <a:cubicBezTo>
                    <a:pt x="7889491" y="1712405"/>
                    <a:pt x="7913227" y="1679344"/>
                    <a:pt x="7928485" y="1635262"/>
                  </a:cubicBezTo>
                  <a:lnTo>
                    <a:pt x="7928485" y="1538621"/>
                  </a:lnTo>
                  <a:close/>
                  <a:moveTo>
                    <a:pt x="6300007" y="696831"/>
                  </a:moveTo>
                  <a:lnTo>
                    <a:pt x="6874764" y="696831"/>
                  </a:lnTo>
                  <a:lnTo>
                    <a:pt x="6874764" y="2016738"/>
                  </a:lnTo>
                  <a:cubicBezTo>
                    <a:pt x="6874764" y="2198151"/>
                    <a:pt x="6820933" y="2341841"/>
                    <a:pt x="6713272" y="2447806"/>
                  </a:cubicBezTo>
                  <a:cubicBezTo>
                    <a:pt x="6605611" y="2553772"/>
                    <a:pt x="6456835" y="2606755"/>
                    <a:pt x="6266945" y="2606755"/>
                  </a:cubicBezTo>
                  <a:cubicBezTo>
                    <a:pt x="6119441" y="2606755"/>
                    <a:pt x="6001607" y="2583866"/>
                    <a:pt x="5913443" y="2538089"/>
                  </a:cubicBezTo>
                  <a:lnTo>
                    <a:pt x="6050775" y="2138811"/>
                  </a:lnTo>
                  <a:cubicBezTo>
                    <a:pt x="6091465" y="2160851"/>
                    <a:pt x="6134699" y="2171872"/>
                    <a:pt x="6180477" y="2171872"/>
                  </a:cubicBezTo>
                  <a:cubicBezTo>
                    <a:pt x="6216081" y="2171872"/>
                    <a:pt x="6244904" y="2158732"/>
                    <a:pt x="6266945" y="2132453"/>
                  </a:cubicBezTo>
                  <a:cubicBezTo>
                    <a:pt x="6288986" y="2106173"/>
                    <a:pt x="6300007" y="2065906"/>
                    <a:pt x="6300007" y="2011652"/>
                  </a:cubicBezTo>
                  <a:close/>
                  <a:moveTo>
                    <a:pt x="1778776" y="696831"/>
                  </a:moveTo>
                  <a:lnTo>
                    <a:pt x="2353533" y="696831"/>
                  </a:lnTo>
                  <a:lnTo>
                    <a:pt x="2353533" y="1365685"/>
                  </a:lnTo>
                  <a:cubicBezTo>
                    <a:pt x="2353533" y="1460631"/>
                    <a:pt x="2368791" y="1528449"/>
                    <a:pt x="2399310" y="1569139"/>
                  </a:cubicBezTo>
                  <a:cubicBezTo>
                    <a:pt x="2429828" y="1609830"/>
                    <a:pt x="2474758" y="1630176"/>
                    <a:pt x="2534097" y="1630176"/>
                  </a:cubicBezTo>
                  <a:cubicBezTo>
                    <a:pt x="2590049" y="1630176"/>
                    <a:pt x="2636672" y="1607711"/>
                    <a:pt x="2673973" y="1562782"/>
                  </a:cubicBezTo>
                  <a:cubicBezTo>
                    <a:pt x="2711273" y="1517852"/>
                    <a:pt x="2729922" y="1447067"/>
                    <a:pt x="2729922" y="1350426"/>
                  </a:cubicBezTo>
                  <a:lnTo>
                    <a:pt x="2729922" y="696831"/>
                  </a:lnTo>
                  <a:lnTo>
                    <a:pt x="3304681" y="696831"/>
                  </a:lnTo>
                  <a:lnTo>
                    <a:pt x="3304681" y="2087947"/>
                  </a:lnTo>
                  <a:lnTo>
                    <a:pt x="2757897" y="2087947"/>
                  </a:lnTo>
                  <a:lnTo>
                    <a:pt x="2757897" y="1955702"/>
                  </a:lnTo>
                  <a:cubicBezTo>
                    <a:pt x="2707034" y="2008261"/>
                    <a:pt x="2647693" y="2047680"/>
                    <a:pt x="2579875" y="2073960"/>
                  </a:cubicBezTo>
                  <a:cubicBezTo>
                    <a:pt x="2512057" y="2100239"/>
                    <a:pt x="2440001" y="2113379"/>
                    <a:pt x="2363706" y="2113379"/>
                  </a:cubicBezTo>
                  <a:cubicBezTo>
                    <a:pt x="2187379" y="2113379"/>
                    <a:pt x="2045809" y="2059548"/>
                    <a:pt x="1938995" y="1951887"/>
                  </a:cubicBezTo>
                  <a:cubicBezTo>
                    <a:pt x="1832182" y="1844226"/>
                    <a:pt x="1778776" y="1681887"/>
                    <a:pt x="1778776" y="1464869"/>
                  </a:cubicBezTo>
                  <a:close/>
                  <a:moveTo>
                    <a:pt x="7750463" y="671399"/>
                  </a:moveTo>
                  <a:cubicBezTo>
                    <a:pt x="7994608" y="671399"/>
                    <a:pt x="8181108" y="726077"/>
                    <a:pt x="8309961" y="835433"/>
                  </a:cubicBezTo>
                  <a:cubicBezTo>
                    <a:pt x="8438817" y="944790"/>
                    <a:pt x="8503243" y="1113063"/>
                    <a:pt x="8503243" y="1340254"/>
                  </a:cubicBezTo>
                  <a:lnTo>
                    <a:pt x="8503243" y="2087947"/>
                  </a:lnTo>
                  <a:lnTo>
                    <a:pt x="7969177" y="2087947"/>
                  </a:lnTo>
                  <a:lnTo>
                    <a:pt x="7969177" y="1904839"/>
                  </a:lnTo>
                  <a:cubicBezTo>
                    <a:pt x="7903054" y="2043866"/>
                    <a:pt x="7771657" y="2113379"/>
                    <a:pt x="7574985" y="2113379"/>
                  </a:cubicBezTo>
                  <a:cubicBezTo>
                    <a:pt x="7464780" y="2113379"/>
                    <a:pt x="7371107" y="2094305"/>
                    <a:pt x="7293964" y="2056157"/>
                  </a:cubicBezTo>
                  <a:cubicBezTo>
                    <a:pt x="7216821" y="2018010"/>
                    <a:pt x="7158328" y="1966299"/>
                    <a:pt x="7118485" y="1901024"/>
                  </a:cubicBezTo>
                  <a:cubicBezTo>
                    <a:pt x="7078642" y="1835749"/>
                    <a:pt x="7058720" y="1762421"/>
                    <a:pt x="7058720" y="1681039"/>
                  </a:cubicBezTo>
                  <a:cubicBezTo>
                    <a:pt x="7058720" y="1543708"/>
                    <a:pt x="7111279" y="1439438"/>
                    <a:pt x="7216397" y="1368228"/>
                  </a:cubicBezTo>
                  <a:cubicBezTo>
                    <a:pt x="7321515" y="1297020"/>
                    <a:pt x="7480887" y="1261415"/>
                    <a:pt x="7694514" y="1261415"/>
                  </a:cubicBezTo>
                  <a:lnTo>
                    <a:pt x="7925943" y="1261415"/>
                  </a:lnTo>
                  <a:cubicBezTo>
                    <a:pt x="7907293" y="1152906"/>
                    <a:pt x="7819977" y="1098652"/>
                    <a:pt x="7663995" y="1098652"/>
                  </a:cubicBezTo>
                  <a:cubicBezTo>
                    <a:pt x="7601264" y="1098652"/>
                    <a:pt x="7537685" y="1108401"/>
                    <a:pt x="7473257" y="1127899"/>
                  </a:cubicBezTo>
                  <a:cubicBezTo>
                    <a:pt x="7408831" y="1147396"/>
                    <a:pt x="7353728" y="1174099"/>
                    <a:pt x="7307951" y="1208009"/>
                  </a:cubicBezTo>
                  <a:lnTo>
                    <a:pt x="7124842" y="829076"/>
                  </a:lnTo>
                  <a:cubicBezTo>
                    <a:pt x="7204529" y="779907"/>
                    <a:pt x="7300745" y="741336"/>
                    <a:pt x="7413493" y="713361"/>
                  </a:cubicBezTo>
                  <a:cubicBezTo>
                    <a:pt x="7526241" y="685386"/>
                    <a:pt x="7638563" y="671399"/>
                    <a:pt x="7750463" y="671399"/>
                  </a:cubicBezTo>
                  <a:close/>
                  <a:moveTo>
                    <a:pt x="5465255" y="671399"/>
                  </a:moveTo>
                  <a:cubicBezTo>
                    <a:pt x="5634799" y="671399"/>
                    <a:pt x="5779761" y="707851"/>
                    <a:pt x="5900137" y="780755"/>
                  </a:cubicBezTo>
                  <a:cubicBezTo>
                    <a:pt x="6020514" y="853660"/>
                    <a:pt x="6103591" y="954539"/>
                    <a:pt x="6149369" y="1083393"/>
                  </a:cubicBezTo>
                  <a:lnTo>
                    <a:pt x="5704313" y="1302106"/>
                  </a:lnTo>
                  <a:cubicBezTo>
                    <a:pt x="5650059" y="1180034"/>
                    <a:pt x="5569525" y="1118997"/>
                    <a:pt x="5462711" y="1118997"/>
                  </a:cubicBezTo>
                  <a:cubicBezTo>
                    <a:pt x="5394893" y="1118997"/>
                    <a:pt x="5338520" y="1142734"/>
                    <a:pt x="5293590" y="1190206"/>
                  </a:cubicBezTo>
                  <a:cubicBezTo>
                    <a:pt x="5248660" y="1237679"/>
                    <a:pt x="5226196" y="1304649"/>
                    <a:pt x="5226196" y="1391117"/>
                  </a:cubicBezTo>
                  <a:cubicBezTo>
                    <a:pt x="5226196" y="1479280"/>
                    <a:pt x="5248660" y="1547099"/>
                    <a:pt x="5293590" y="1594571"/>
                  </a:cubicBezTo>
                  <a:cubicBezTo>
                    <a:pt x="5338520" y="1642044"/>
                    <a:pt x="5394893" y="1665780"/>
                    <a:pt x="5462711" y="1665780"/>
                  </a:cubicBezTo>
                  <a:cubicBezTo>
                    <a:pt x="5569525" y="1665780"/>
                    <a:pt x="5650059" y="1604744"/>
                    <a:pt x="5704313" y="1482671"/>
                  </a:cubicBezTo>
                  <a:lnTo>
                    <a:pt x="6149369" y="1701385"/>
                  </a:lnTo>
                  <a:cubicBezTo>
                    <a:pt x="6103591" y="1830239"/>
                    <a:pt x="6020514" y="1931118"/>
                    <a:pt x="5900137" y="2004022"/>
                  </a:cubicBezTo>
                  <a:cubicBezTo>
                    <a:pt x="5779761" y="2076927"/>
                    <a:pt x="5634799" y="2113379"/>
                    <a:pt x="5465255" y="2113379"/>
                  </a:cubicBezTo>
                  <a:cubicBezTo>
                    <a:pt x="5307577" y="2113379"/>
                    <a:pt x="5166431" y="2082861"/>
                    <a:pt x="5041816" y="2021824"/>
                  </a:cubicBezTo>
                  <a:cubicBezTo>
                    <a:pt x="4917200" y="1960788"/>
                    <a:pt x="4819711" y="1875168"/>
                    <a:pt x="4749351" y="1764964"/>
                  </a:cubicBezTo>
                  <a:cubicBezTo>
                    <a:pt x="4678989" y="1654760"/>
                    <a:pt x="4643809" y="1530144"/>
                    <a:pt x="4643809" y="1391117"/>
                  </a:cubicBezTo>
                  <a:cubicBezTo>
                    <a:pt x="4643809" y="1252090"/>
                    <a:pt x="4678989" y="1127899"/>
                    <a:pt x="4749351" y="1018542"/>
                  </a:cubicBezTo>
                  <a:cubicBezTo>
                    <a:pt x="4819711" y="909186"/>
                    <a:pt x="4917200" y="823989"/>
                    <a:pt x="5041816" y="762953"/>
                  </a:cubicBezTo>
                  <a:cubicBezTo>
                    <a:pt x="5166431" y="701917"/>
                    <a:pt x="5307577" y="671399"/>
                    <a:pt x="5465255" y="671399"/>
                  </a:cubicBezTo>
                  <a:close/>
                  <a:moveTo>
                    <a:pt x="4552435" y="671399"/>
                  </a:moveTo>
                  <a:lnTo>
                    <a:pt x="4552435" y="1180034"/>
                  </a:lnTo>
                  <a:cubicBezTo>
                    <a:pt x="4506659" y="1173252"/>
                    <a:pt x="4464273" y="1169861"/>
                    <a:pt x="4425277" y="1169861"/>
                  </a:cubicBezTo>
                  <a:cubicBezTo>
                    <a:pt x="4228605" y="1169861"/>
                    <a:pt x="4130269" y="1269892"/>
                    <a:pt x="4130269" y="1469956"/>
                  </a:cubicBezTo>
                  <a:lnTo>
                    <a:pt x="4130269" y="2087947"/>
                  </a:lnTo>
                  <a:lnTo>
                    <a:pt x="3555511" y="2087947"/>
                  </a:lnTo>
                  <a:lnTo>
                    <a:pt x="3555511" y="696831"/>
                  </a:lnTo>
                  <a:lnTo>
                    <a:pt x="4102294" y="696831"/>
                  </a:lnTo>
                  <a:lnTo>
                    <a:pt x="4102294" y="846878"/>
                  </a:lnTo>
                  <a:cubicBezTo>
                    <a:pt x="4204021" y="729892"/>
                    <a:pt x="4354067" y="671399"/>
                    <a:pt x="4552435" y="671399"/>
                  </a:cubicBezTo>
                  <a:close/>
                  <a:moveTo>
                    <a:pt x="0" y="307725"/>
                  </a:moveTo>
                  <a:lnTo>
                    <a:pt x="1642892" y="307725"/>
                  </a:lnTo>
                  <a:lnTo>
                    <a:pt x="1642892" y="773126"/>
                  </a:lnTo>
                  <a:lnTo>
                    <a:pt x="1121540" y="773126"/>
                  </a:lnTo>
                  <a:lnTo>
                    <a:pt x="1121540" y="2087947"/>
                  </a:lnTo>
                  <a:lnTo>
                    <a:pt x="521351" y="2087947"/>
                  </a:lnTo>
                  <a:lnTo>
                    <a:pt x="521351" y="773126"/>
                  </a:lnTo>
                  <a:lnTo>
                    <a:pt x="0" y="773126"/>
                  </a:lnTo>
                  <a:close/>
                  <a:moveTo>
                    <a:pt x="6587385" y="0"/>
                  </a:moveTo>
                  <a:cubicBezTo>
                    <a:pt x="6692503" y="0"/>
                    <a:pt x="6776427" y="26280"/>
                    <a:pt x="6839159" y="78839"/>
                  </a:cubicBezTo>
                  <a:cubicBezTo>
                    <a:pt x="6901891" y="131398"/>
                    <a:pt x="6933257" y="199216"/>
                    <a:pt x="6933257" y="282293"/>
                  </a:cubicBezTo>
                  <a:cubicBezTo>
                    <a:pt x="6933257" y="370456"/>
                    <a:pt x="6901891" y="442937"/>
                    <a:pt x="6839159" y="499734"/>
                  </a:cubicBezTo>
                  <a:cubicBezTo>
                    <a:pt x="6776427" y="556532"/>
                    <a:pt x="6692503" y="584931"/>
                    <a:pt x="6587385" y="584931"/>
                  </a:cubicBezTo>
                  <a:cubicBezTo>
                    <a:pt x="6483962" y="584931"/>
                    <a:pt x="6400461" y="557380"/>
                    <a:pt x="6336882" y="502277"/>
                  </a:cubicBezTo>
                  <a:cubicBezTo>
                    <a:pt x="6273303" y="447175"/>
                    <a:pt x="6241513" y="377238"/>
                    <a:pt x="6241513" y="292466"/>
                  </a:cubicBezTo>
                  <a:cubicBezTo>
                    <a:pt x="6241513" y="207693"/>
                    <a:pt x="6273303" y="137756"/>
                    <a:pt x="6336882" y="82654"/>
                  </a:cubicBezTo>
                  <a:cubicBezTo>
                    <a:pt x="6400461" y="27551"/>
                    <a:pt x="6483962" y="0"/>
                    <a:pt x="6587385" y="0"/>
                  </a:cubicBezTo>
                  <a:close/>
                </a:path>
              </a:pathLst>
            </a:cu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101A1C-EA63-3C3A-8BE6-F1E3D1145826}"/>
              </a:ext>
            </a:extLst>
          </p:cNvPr>
          <p:cNvGrpSpPr/>
          <p:nvPr/>
        </p:nvGrpSpPr>
        <p:grpSpPr>
          <a:xfrm>
            <a:off x="0" y="3467100"/>
            <a:ext cx="18288000" cy="3467100"/>
            <a:chOff x="0" y="3467100"/>
            <a:chExt cx="18288000" cy="34671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AB00F7-3903-C1EC-18A7-BF301D2EC3E7}"/>
                </a:ext>
              </a:extLst>
            </p:cNvPr>
            <p:cNvSpPr/>
            <p:nvPr/>
          </p:nvSpPr>
          <p:spPr>
            <a:xfrm>
              <a:off x="0" y="3467100"/>
              <a:ext cx="18288000" cy="34671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7CDA2F-A618-94B1-5BD0-0FA205472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933" t="38413" r="10793" b="38780"/>
            <a:stretch>
              <a:fillRect/>
            </a:stretch>
          </p:blipFill>
          <p:spPr>
            <a:xfrm>
              <a:off x="1816537" y="3819142"/>
              <a:ext cx="14497564" cy="2606755"/>
            </a:xfrm>
            <a:custGeom>
              <a:avLst/>
              <a:gdLst/>
              <a:ahLst/>
              <a:cxnLst/>
              <a:rect l="l" t="t" r="r" b="b"/>
              <a:pathLst>
                <a:path w="14497564" h="2606755">
                  <a:moveTo>
                    <a:pt x="13780388" y="1538621"/>
                  </a:moveTo>
                  <a:cubicBezTo>
                    <a:pt x="13663402" y="1538621"/>
                    <a:pt x="13604909" y="1577617"/>
                    <a:pt x="13604909" y="1655607"/>
                  </a:cubicBezTo>
                  <a:cubicBezTo>
                    <a:pt x="13604909" y="1687821"/>
                    <a:pt x="13617201" y="1714524"/>
                    <a:pt x="13641784" y="1735717"/>
                  </a:cubicBezTo>
                  <a:cubicBezTo>
                    <a:pt x="13666369" y="1756910"/>
                    <a:pt x="13699854" y="1767507"/>
                    <a:pt x="13742240" y="1767507"/>
                  </a:cubicBezTo>
                  <a:cubicBezTo>
                    <a:pt x="13782932" y="1767507"/>
                    <a:pt x="13819384" y="1756487"/>
                    <a:pt x="13851597" y="1734446"/>
                  </a:cubicBezTo>
                  <a:cubicBezTo>
                    <a:pt x="13883810" y="1712405"/>
                    <a:pt x="13907547" y="1679344"/>
                    <a:pt x="13922806" y="1635262"/>
                  </a:cubicBezTo>
                  <a:lnTo>
                    <a:pt x="13922806" y="1538621"/>
                  </a:lnTo>
                  <a:close/>
                  <a:moveTo>
                    <a:pt x="9760839" y="1538621"/>
                  </a:moveTo>
                  <a:cubicBezTo>
                    <a:pt x="9643852" y="1538621"/>
                    <a:pt x="9585359" y="1577617"/>
                    <a:pt x="9585359" y="1655607"/>
                  </a:cubicBezTo>
                  <a:cubicBezTo>
                    <a:pt x="9585359" y="1687821"/>
                    <a:pt x="9597651" y="1714524"/>
                    <a:pt x="9622236" y="1735717"/>
                  </a:cubicBezTo>
                  <a:cubicBezTo>
                    <a:pt x="9646820" y="1756910"/>
                    <a:pt x="9680304" y="1767507"/>
                    <a:pt x="9722691" y="1767507"/>
                  </a:cubicBezTo>
                  <a:cubicBezTo>
                    <a:pt x="9763382" y="1767507"/>
                    <a:pt x="9799834" y="1756487"/>
                    <a:pt x="9832047" y="1734446"/>
                  </a:cubicBezTo>
                  <a:cubicBezTo>
                    <a:pt x="9864262" y="1712405"/>
                    <a:pt x="9887997" y="1679344"/>
                    <a:pt x="9903256" y="1635262"/>
                  </a:cubicBezTo>
                  <a:lnTo>
                    <a:pt x="9903256" y="1538621"/>
                  </a:lnTo>
                  <a:close/>
                  <a:moveTo>
                    <a:pt x="4465034" y="1118998"/>
                  </a:moveTo>
                  <a:cubicBezTo>
                    <a:pt x="4398911" y="1118998"/>
                    <a:pt x="4344657" y="1142734"/>
                    <a:pt x="4302271" y="1190206"/>
                  </a:cubicBezTo>
                  <a:cubicBezTo>
                    <a:pt x="4259885" y="1237679"/>
                    <a:pt x="4238691" y="1304649"/>
                    <a:pt x="4238691" y="1391117"/>
                  </a:cubicBezTo>
                  <a:cubicBezTo>
                    <a:pt x="4238691" y="1477585"/>
                    <a:pt x="4259885" y="1544979"/>
                    <a:pt x="4302271" y="1593300"/>
                  </a:cubicBezTo>
                  <a:cubicBezTo>
                    <a:pt x="4344657" y="1641620"/>
                    <a:pt x="4398911" y="1665780"/>
                    <a:pt x="4465034" y="1665780"/>
                  </a:cubicBezTo>
                  <a:cubicBezTo>
                    <a:pt x="4531156" y="1665780"/>
                    <a:pt x="4585411" y="1641620"/>
                    <a:pt x="4627797" y="1593300"/>
                  </a:cubicBezTo>
                  <a:cubicBezTo>
                    <a:pt x="4670184" y="1544979"/>
                    <a:pt x="4691377" y="1477585"/>
                    <a:pt x="4691377" y="1391117"/>
                  </a:cubicBezTo>
                  <a:cubicBezTo>
                    <a:pt x="4691377" y="1304649"/>
                    <a:pt x="4670184" y="1237679"/>
                    <a:pt x="4627797" y="1190206"/>
                  </a:cubicBezTo>
                  <a:cubicBezTo>
                    <a:pt x="4585411" y="1142734"/>
                    <a:pt x="4531156" y="1118998"/>
                    <a:pt x="4465034" y="1118998"/>
                  </a:cubicBezTo>
                  <a:close/>
                  <a:moveTo>
                    <a:pt x="12303851" y="696831"/>
                  </a:moveTo>
                  <a:lnTo>
                    <a:pt x="12878609" y="696831"/>
                  </a:lnTo>
                  <a:lnTo>
                    <a:pt x="12878609" y="2016738"/>
                  </a:lnTo>
                  <a:cubicBezTo>
                    <a:pt x="12878609" y="2198151"/>
                    <a:pt x="12824779" y="2341841"/>
                    <a:pt x="12717118" y="2447806"/>
                  </a:cubicBezTo>
                  <a:cubicBezTo>
                    <a:pt x="12609456" y="2553772"/>
                    <a:pt x="12460680" y="2606755"/>
                    <a:pt x="12270790" y="2606755"/>
                  </a:cubicBezTo>
                  <a:cubicBezTo>
                    <a:pt x="12123286" y="2606755"/>
                    <a:pt x="12005452" y="2583866"/>
                    <a:pt x="11917289" y="2538089"/>
                  </a:cubicBezTo>
                  <a:lnTo>
                    <a:pt x="12054620" y="2138811"/>
                  </a:lnTo>
                  <a:cubicBezTo>
                    <a:pt x="12095311" y="2160851"/>
                    <a:pt x="12138545" y="2171872"/>
                    <a:pt x="12184322" y="2171872"/>
                  </a:cubicBezTo>
                  <a:cubicBezTo>
                    <a:pt x="12219927" y="2171872"/>
                    <a:pt x="12248750" y="2158732"/>
                    <a:pt x="12270790" y="2132453"/>
                  </a:cubicBezTo>
                  <a:cubicBezTo>
                    <a:pt x="12292831" y="2106173"/>
                    <a:pt x="12303851" y="2065906"/>
                    <a:pt x="12303851" y="2011652"/>
                  </a:cubicBezTo>
                  <a:close/>
                  <a:moveTo>
                    <a:pt x="6473714" y="696831"/>
                  </a:moveTo>
                  <a:lnTo>
                    <a:pt x="7017953" y="696831"/>
                  </a:lnTo>
                  <a:lnTo>
                    <a:pt x="7257011" y="1431808"/>
                  </a:lnTo>
                  <a:lnTo>
                    <a:pt x="7506243" y="696831"/>
                  </a:lnTo>
                  <a:lnTo>
                    <a:pt x="7994532" y="696831"/>
                  </a:lnTo>
                  <a:lnTo>
                    <a:pt x="8236133" y="1439438"/>
                  </a:lnTo>
                  <a:lnTo>
                    <a:pt x="8485365" y="696831"/>
                  </a:lnTo>
                  <a:lnTo>
                    <a:pt x="8988913" y="696831"/>
                  </a:lnTo>
                  <a:lnTo>
                    <a:pt x="8505710" y="2087947"/>
                  </a:lnTo>
                  <a:lnTo>
                    <a:pt x="7946212" y="2087947"/>
                  </a:lnTo>
                  <a:lnTo>
                    <a:pt x="7735128" y="1444524"/>
                  </a:lnTo>
                  <a:lnTo>
                    <a:pt x="7516415" y="2087947"/>
                  </a:lnTo>
                  <a:lnTo>
                    <a:pt x="6956917" y="2087947"/>
                  </a:lnTo>
                  <a:close/>
                  <a:moveTo>
                    <a:pt x="13744784" y="671399"/>
                  </a:moveTo>
                  <a:cubicBezTo>
                    <a:pt x="13988928" y="671399"/>
                    <a:pt x="14175429" y="726077"/>
                    <a:pt x="14304282" y="835434"/>
                  </a:cubicBezTo>
                  <a:cubicBezTo>
                    <a:pt x="14433136" y="944790"/>
                    <a:pt x="14497564" y="1113063"/>
                    <a:pt x="14497564" y="1340254"/>
                  </a:cubicBezTo>
                  <a:lnTo>
                    <a:pt x="14497564" y="2087947"/>
                  </a:lnTo>
                  <a:lnTo>
                    <a:pt x="13963496" y="2087947"/>
                  </a:lnTo>
                  <a:lnTo>
                    <a:pt x="13963496" y="1904839"/>
                  </a:lnTo>
                  <a:cubicBezTo>
                    <a:pt x="13897374" y="2043866"/>
                    <a:pt x="13765977" y="2113379"/>
                    <a:pt x="13569304" y="2113379"/>
                  </a:cubicBezTo>
                  <a:cubicBezTo>
                    <a:pt x="13459100" y="2113379"/>
                    <a:pt x="13365427" y="2094305"/>
                    <a:pt x="13288284" y="2056157"/>
                  </a:cubicBezTo>
                  <a:cubicBezTo>
                    <a:pt x="13211140" y="2018010"/>
                    <a:pt x="13152648" y="1966299"/>
                    <a:pt x="13112805" y="1901024"/>
                  </a:cubicBezTo>
                  <a:cubicBezTo>
                    <a:pt x="13072962" y="1835749"/>
                    <a:pt x="13053040" y="1762421"/>
                    <a:pt x="13053040" y="1681039"/>
                  </a:cubicBezTo>
                  <a:cubicBezTo>
                    <a:pt x="13053040" y="1543708"/>
                    <a:pt x="13105600" y="1439438"/>
                    <a:pt x="13210717" y="1368229"/>
                  </a:cubicBezTo>
                  <a:cubicBezTo>
                    <a:pt x="13315835" y="1297020"/>
                    <a:pt x="13475207" y="1261415"/>
                    <a:pt x="13688834" y="1261415"/>
                  </a:cubicBezTo>
                  <a:lnTo>
                    <a:pt x="13920263" y="1261415"/>
                  </a:lnTo>
                  <a:cubicBezTo>
                    <a:pt x="13901613" y="1152907"/>
                    <a:pt x="13814297" y="1098652"/>
                    <a:pt x="13658316" y="1098652"/>
                  </a:cubicBezTo>
                  <a:cubicBezTo>
                    <a:pt x="13595584" y="1098652"/>
                    <a:pt x="13532005" y="1108401"/>
                    <a:pt x="13467578" y="1127899"/>
                  </a:cubicBezTo>
                  <a:cubicBezTo>
                    <a:pt x="13403150" y="1147396"/>
                    <a:pt x="13348048" y="1174100"/>
                    <a:pt x="13302271" y="1208009"/>
                  </a:cubicBezTo>
                  <a:lnTo>
                    <a:pt x="13119163" y="829076"/>
                  </a:lnTo>
                  <a:cubicBezTo>
                    <a:pt x="13198849" y="779908"/>
                    <a:pt x="13295066" y="741336"/>
                    <a:pt x="13407813" y="713361"/>
                  </a:cubicBezTo>
                  <a:cubicBezTo>
                    <a:pt x="13520560" y="685386"/>
                    <a:pt x="13632884" y="671399"/>
                    <a:pt x="13744784" y="671399"/>
                  </a:cubicBezTo>
                  <a:close/>
                  <a:moveTo>
                    <a:pt x="11478625" y="671399"/>
                  </a:moveTo>
                  <a:cubicBezTo>
                    <a:pt x="11648169" y="671399"/>
                    <a:pt x="11793130" y="707851"/>
                    <a:pt x="11913507" y="780755"/>
                  </a:cubicBezTo>
                  <a:cubicBezTo>
                    <a:pt x="12033885" y="853660"/>
                    <a:pt x="12116961" y="954539"/>
                    <a:pt x="12162739" y="1083393"/>
                  </a:cubicBezTo>
                  <a:lnTo>
                    <a:pt x="11717683" y="1302106"/>
                  </a:lnTo>
                  <a:cubicBezTo>
                    <a:pt x="11663428" y="1180034"/>
                    <a:pt x="11582895" y="1118998"/>
                    <a:pt x="11476082" y="1118998"/>
                  </a:cubicBezTo>
                  <a:cubicBezTo>
                    <a:pt x="11408264" y="1118998"/>
                    <a:pt x="11351889" y="1142734"/>
                    <a:pt x="11306961" y="1190206"/>
                  </a:cubicBezTo>
                  <a:cubicBezTo>
                    <a:pt x="11262031" y="1237679"/>
                    <a:pt x="11239566" y="1304649"/>
                    <a:pt x="11239566" y="1391117"/>
                  </a:cubicBezTo>
                  <a:cubicBezTo>
                    <a:pt x="11239566" y="1479281"/>
                    <a:pt x="11262031" y="1547099"/>
                    <a:pt x="11306961" y="1594571"/>
                  </a:cubicBezTo>
                  <a:cubicBezTo>
                    <a:pt x="11351889" y="1642044"/>
                    <a:pt x="11408264" y="1665780"/>
                    <a:pt x="11476082" y="1665780"/>
                  </a:cubicBezTo>
                  <a:cubicBezTo>
                    <a:pt x="11582895" y="1665780"/>
                    <a:pt x="11663428" y="1604744"/>
                    <a:pt x="11717683" y="1482671"/>
                  </a:cubicBezTo>
                  <a:lnTo>
                    <a:pt x="12162739" y="1701385"/>
                  </a:lnTo>
                  <a:cubicBezTo>
                    <a:pt x="12116961" y="1830239"/>
                    <a:pt x="12033885" y="1931118"/>
                    <a:pt x="11913507" y="2004022"/>
                  </a:cubicBezTo>
                  <a:cubicBezTo>
                    <a:pt x="11793130" y="2076927"/>
                    <a:pt x="11648169" y="2113379"/>
                    <a:pt x="11478625" y="2113379"/>
                  </a:cubicBezTo>
                  <a:cubicBezTo>
                    <a:pt x="11320948" y="2113379"/>
                    <a:pt x="11179801" y="2082861"/>
                    <a:pt x="11055187" y="2021824"/>
                  </a:cubicBezTo>
                  <a:cubicBezTo>
                    <a:pt x="10930571" y="1960788"/>
                    <a:pt x="10833081" y="1875168"/>
                    <a:pt x="10762721" y="1764964"/>
                  </a:cubicBezTo>
                  <a:cubicBezTo>
                    <a:pt x="10692360" y="1654760"/>
                    <a:pt x="10657179" y="1530144"/>
                    <a:pt x="10657179" y="1391117"/>
                  </a:cubicBezTo>
                  <a:cubicBezTo>
                    <a:pt x="10657179" y="1252090"/>
                    <a:pt x="10692360" y="1127899"/>
                    <a:pt x="10762721" y="1018542"/>
                  </a:cubicBezTo>
                  <a:cubicBezTo>
                    <a:pt x="10833081" y="909186"/>
                    <a:pt x="10930571" y="823989"/>
                    <a:pt x="11055187" y="762953"/>
                  </a:cubicBezTo>
                  <a:cubicBezTo>
                    <a:pt x="11179801" y="701917"/>
                    <a:pt x="11320948" y="671399"/>
                    <a:pt x="11478625" y="671399"/>
                  </a:cubicBezTo>
                  <a:close/>
                  <a:moveTo>
                    <a:pt x="9725234" y="671399"/>
                  </a:moveTo>
                  <a:cubicBezTo>
                    <a:pt x="9969378" y="671399"/>
                    <a:pt x="10155879" y="726077"/>
                    <a:pt x="10284732" y="835434"/>
                  </a:cubicBezTo>
                  <a:cubicBezTo>
                    <a:pt x="10413587" y="944790"/>
                    <a:pt x="10478014" y="1113063"/>
                    <a:pt x="10478014" y="1340254"/>
                  </a:cubicBezTo>
                  <a:lnTo>
                    <a:pt x="10478014" y="2087947"/>
                  </a:lnTo>
                  <a:lnTo>
                    <a:pt x="9943947" y="2087947"/>
                  </a:lnTo>
                  <a:lnTo>
                    <a:pt x="9943947" y="1904839"/>
                  </a:lnTo>
                  <a:cubicBezTo>
                    <a:pt x="9877825" y="2043866"/>
                    <a:pt x="9746427" y="2113379"/>
                    <a:pt x="9549755" y="2113379"/>
                  </a:cubicBezTo>
                  <a:cubicBezTo>
                    <a:pt x="9439551" y="2113379"/>
                    <a:pt x="9345877" y="2094305"/>
                    <a:pt x="9268734" y="2056157"/>
                  </a:cubicBezTo>
                  <a:cubicBezTo>
                    <a:pt x="9191592" y="2018010"/>
                    <a:pt x="9133097" y="1966299"/>
                    <a:pt x="9093255" y="1901024"/>
                  </a:cubicBezTo>
                  <a:cubicBezTo>
                    <a:pt x="9053412" y="1835749"/>
                    <a:pt x="9033490" y="1762421"/>
                    <a:pt x="9033490" y="1681039"/>
                  </a:cubicBezTo>
                  <a:cubicBezTo>
                    <a:pt x="9033490" y="1543708"/>
                    <a:pt x="9086049" y="1439438"/>
                    <a:pt x="9191167" y="1368229"/>
                  </a:cubicBezTo>
                  <a:cubicBezTo>
                    <a:pt x="9296285" y="1297020"/>
                    <a:pt x="9455657" y="1261415"/>
                    <a:pt x="9669284" y="1261415"/>
                  </a:cubicBezTo>
                  <a:lnTo>
                    <a:pt x="9900713" y="1261415"/>
                  </a:lnTo>
                  <a:cubicBezTo>
                    <a:pt x="9882063" y="1152907"/>
                    <a:pt x="9794747" y="1098652"/>
                    <a:pt x="9638766" y="1098652"/>
                  </a:cubicBezTo>
                  <a:cubicBezTo>
                    <a:pt x="9576034" y="1098652"/>
                    <a:pt x="9512455" y="1108401"/>
                    <a:pt x="9448028" y="1127899"/>
                  </a:cubicBezTo>
                  <a:cubicBezTo>
                    <a:pt x="9383601" y="1147396"/>
                    <a:pt x="9328499" y="1174100"/>
                    <a:pt x="9282721" y="1208009"/>
                  </a:cubicBezTo>
                  <a:lnTo>
                    <a:pt x="9099613" y="829076"/>
                  </a:lnTo>
                  <a:cubicBezTo>
                    <a:pt x="9179299" y="779908"/>
                    <a:pt x="9275516" y="741336"/>
                    <a:pt x="9388263" y="713361"/>
                  </a:cubicBezTo>
                  <a:cubicBezTo>
                    <a:pt x="9501010" y="685386"/>
                    <a:pt x="9613334" y="671399"/>
                    <a:pt x="9725234" y="671399"/>
                  </a:cubicBezTo>
                  <a:close/>
                  <a:moveTo>
                    <a:pt x="6451006" y="671399"/>
                  </a:moveTo>
                  <a:lnTo>
                    <a:pt x="6451006" y="1180034"/>
                  </a:lnTo>
                  <a:cubicBezTo>
                    <a:pt x="6405229" y="1173252"/>
                    <a:pt x="6362843" y="1169861"/>
                    <a:pt x="6323848" y="1169861"/>
                  </a:cubicBezTo>
                  <a:cubicBezTo>
                    <a:pt x="6127175" y="1169861"/>
                    <a:pt x="6028839" y="1269893"/>
                    <a:pt x="6028839" y="1469956"/>
                  </a:cubicBezTo>
                  <a:lnTo>
                    <a:pt x="6028839" y="2087947"/>
                  </a:lnTo>
                  <a:lnTo>
                    <a:pt x="5454082" y="2087947"/>
                  </a:lnTo>
                  <a:lnTo>
                    <a:pt x="5454082" y="696831"/>
                  </a:lnTo>
                  <a:lnTo>
                    <a:pt x="6000864" y="696831"/>
                  </a:lnTo>
                  <a:lnTo>
                    <a:pt x="6000864" y="846878"/>
                  </a:lnTo>
                  <a:cubicBezTo>
                    <a:pt x="6102591" y="729892"/>
                    <a:pt x="6252639" y="671399"/>
                    <a:pt x="6451006" y="671399"/>
                  </a:cubicBezTo>
                  <a:close/>
                  <a:moveTo>
                    <a:pt x="4465034" y="671399"/>
                  </a:moveTo>
                  <a:cubicBezTo>
                    <a:pt x="4621016" y="671399"/>
                    <a:pt x="4760466" y="701917"/>
                    <a:pt x="4883387" y="762953"/>
                  </a:cubicBezTo>
                  <a:cubicBezTo>
                    <a:pt x="5006306" y="823989"/>
                    <a:pt x="5102099" y="909186"/>
                    <a:pt x="5170765" y="1018542"/>
                  </a:cubicBezTo>
                  <a:cubicBezTo>
                    <a:pt x="5239431" y="1127899"/>
                    <a:pt x="5273764" y="1252090"/>
                    <a:pt x="5273764" y="1391117"/>
                  </a:cubicBezTo>
                  <a:cubicBezTo>
                    <a:pt x="5273764" y="1530144"/>
                    <a:pt x="5239431" y="1654336"/>
                    <a:pt x="5170765" y="1763692"/>
                  </a:cubicBezTo>
                  <a:cubicBezTo>
                    <a:pt x="5102099" y="1873049"/>
                    <a:pt x="5006306" y="1958669"/>
                    <a:pt x="4883387" y="2020553"/>
                  </a:cubicBezTo>
                  <a:cubicBezTo>
                    <a:pt x="4760466" y="2082437"/>
                    <a:pt x="4621016" y="2113379"/>
                    <a:pt x="4465034" y="2113379"/>
                  </a:cubicBezTo>
                  <a:cubicBezTo>
                    <a:pt x="4310748" y="2113379"/>
                    <a:pt x="4172145" y="2082437"/>
                    <a:pt x="4049224" y="2020553"/>
                  </a:cubicBezTo>
                  <a:cubicBezTo>
                    <a:pt x="3926304" y="1958669"/>
                    <a:pt x="3830088" y="1873049"/>
                    <a:pt x="3760574" y="1763692"/>
                  </a:cubicBezTo>
                  <a:cubicBezTo>
                    <a:pt x="3691061" y="1654336"/>
                    <a:pt x="3656305" y="1530144"/>
                    <a:pt x="3656305" y="1391117"/>
                  </a:cubicBezTo>
                  <a:cubicBezTo>
                    <a:pt x="3656305" y="1252090"/>
                    <a:pt x="3691061" y="1127899"/>
                    <a:pt x="3760574" y="1018542"/>
                  </a:cubicBezTo>
                  <a:cubicBezTo>
                    <a:pt x="3830088" y="909186"/>
                    <a:pt x="3926304" y="823989"/>
                    <a:pt x="4049224" y="762953"/>
                  </a:cubicBezTo>
                  <a:cubicBezTo>
                    <a:pt x="4172145" y="701917"/>
                    <a:pt x="4310748" y="671399"/>
                    <a:pt x="4465034" y="671399"/>
                  </a:cubicBezTo>
                  <a:close/>
                  <a:moveTo>
                    <a:pt x="991838" y="267034"/>
                  </a:moveTo>
                  <a:cubicBezTo>
                    <a:pt x="1164774" y="267034"/>
                    <a:pt x="1319060" y="297552"/>
                    <a:pt x="1454696" y="358588"/>
                  </a:cubicBezTo>
                  <a:cubicBezTo>
                    <a:pt x="1590332" y="419624"/>
                    <a:pt x="1702231" y="507788"/>
                    <a:pt x="1790395" y="623078"/>
                  </a:cubicBezTo>
                  <a:lnTo>
                    <a:pt x="1411462" y="961321"/>
                  </a:lnTo>
                  <a:cubicBezTo>
                    <a:pt x="1301257" y="822294"/>
                    <a:pt x="1171556" y="752780"/>
                    <a:pt x="1022356" y="752780"/>
                  </a:cubicBezTo>
                  <a:cubicBezTo>
                    <a:pt x="896893" y="752780"/>
                    <a:pt x="796014" y="793047"/>
                    <a:pt x="719718" y="873581"/>
                  </a:cubicBezTo>
                  <a:cubicBezTo>
                    <a:pt x="643423" y="954115"/>
                    <a:pt x="605275" y="1062200"/>
                    <a:pt x="605275" y="1197836"/>
                  </a:cubicBezTo>
                  <a:cubicBezTo>
                    <a:pt x="605275" y="1333472"/>
                    <a:pt x="643423" y="1441557"/>
                    <a:pt x="719718" y="1522091"/>
                  </a:cubicBezTo>
                  <a:cubicBezTo>
                    <a:pt x="796014" y="1602625"/>
                    <a:pt x="896893" y="1642891"/>
                    <a:pt x="1022356" y="1642891"/>
                  </a:cubicBezTo>
                  <a:cubicBezTo>
                    <a:pt x="1171556" y="1642891"/>
                    <a:pt x="1301257" y="1573378"/>
                    <a:pt x="1411462" y="1434351"/>
                  </a:cubicBezTo>
                  <a:lnTo>
                    <a:pt x="1790395" y="1772593"/>
                  </a:lnTo>
                  <a:cubicBezTo>
                    <a:pt x="1702231" y="1887884"/>
                    <a:pt x="1590332" y="1976048"/>
                    <a:pt x="1454696" y="2037084"/>
                  </a:cubicBezTo>
                  <a:cubicBezTo>
                    <a:pt x="1319060" y="2098120"/>
                    <a:pt x="1164774" y="2128638"/>
                    <a:pt x="991838" y="2128638"/>
                  </a:cubicBezTo>
                  <a:cubicBezTo>
                    <a:pt x="803643" y="2128638"/>
                    <a:pt x="634098" y="2089219"/>
                    <a:pt x="483203" y="2010380"/>
                  </a:cubicBezTo>
                  <a:cubicBezTo>
                    <a:pt x="332308" y="1931542"/>
                    <a:pt x="214050" y="1821338"/>
                    <a:pt x="128430" y="1679768"/>
                  </a:cubicBezTo>
                  <a:cubicBezTo>
                    <a:pt x="42810" y="1538197"/>
                    <a:pt x="0" y="1377554"/>
                    <a:pt x="0" y="1197836"/>
                  </a:cubicBezTo>
                  <a:cubicBezTo>
                    <a:pt x="0" y="1018118"/>
                    <a:pt x="42810" y="857474"/>
                    <a:pt x="128430" y="715904"/>
                  </a:cubicBezTo>
                  <a:cubicBezTo>
                    <a:pt x="214050" y="574334"/>
                    <a:pt x="332308" y="464130"/>
                    <a:pt x="483203" y="385292"/>
                  </a:cubicBezTo>
                  <a:cubicBezTo>
                    <a:pt x="634098" y="306453"/>
                    <a:pt x="803643" y="267034"/>
                    <a:pt x="991838" y="267034"/>
                  </a:cubicBezTo>
                  <a:close/>
                  <a:moveTo>
                    <a:pt x="1948881" y="200911"/>
                  </a:moveTo>
                  <a:lnTo>
                    <a:pt x="2523639" y="200911"/>
                  </a:lnTo>
                  <a:lnTo>
                    <a:pt x="2523639" y="808730"/>
                  </a:lnTo>
                  <a:cubicBezTo>
                    <a:pt x="2630453" y="717176"/>
                    <a:pt x="2761002" y="671399"/>
                    <a:pt x="2915288" y="671399"/>
                  </a:cubicBezTo>
                  <a:cubicBezTo>
                    <a:pt x="3086529" y="671399"/>
                    <a:pt x="3224284" y="723110"/>
                    <a:pt x="3328554" y="826532"/>
                  </a:cubicBezTo>
                  <a:cubicBezTo>
                    <a:pt x="3432824" y="929955"/>
                    <a:pt x="3484959" y="1085936"/>
                    <a:pt x="3484959" y="1294477"/>
                  </a:cubicBezTo>
                  <a:lnTo>
                    <a:pt x="3484959" y="2087947"/>
                  </a:lnTo>
                  <a:lnTo>
                    <a:pt x="2910202" y="2087947"/>
                  </a:lnTo>
                  <a:lnTo>
                    <a:pt x="2910202" y="1393660"/>
                  </a:lnTo>
                  <a:cubicBezTo>
                    <a:pt x="2910202" y="1234288"/>
                    <a:pt x="2853404" y="1154602"/>
                    <a:pt x="2739809" y="1154602"/>
                  </a:cubicBezTo>
                  <a:cubicBezTo>
                    <a:pt x="2675382" y="1154602"/>
                    <a:pt x="2623246" y="1177067"/>
                    <a:pt x="2583404" y="1221996"/>
                  </a:cubicBezTo>
                  <a:cubicBezTo>
                    <a:pt x="2543561" y="1266925"/>
                    <a:pt x="2523639" y="1337711"/>
                    <a:pt x="2523639" y="1434351"/>
                  </a:cubicBezTo>
                  <a:lnTo>
                    <a:pt x="2523639" y="2087947"/>
                  </a:lnTo>
                  <a:lnTo>
                    <a:pt x="1948881" y="2087947"/>
                  </a:lnTo>
                  <a:close/>
                  <a:moveTo>
                    <a:pt x="12591230" y="0"/>
                  </a:moveTo>
                  <a:cubicBezTo>
                    <a:pt x="12696348" y="0"/>
                    <a:pt x="12780273" y="26280"/>
                    <a:pt x="12843004" y="78839"/>
                  </a:cubicBezTo>
                  <a:cubicBezTo>
                    <a:pt x="12905735" y="131398"/>
                    <a:pt x="12937102" y="199216"/>
                    <a:pt x="12937102" y="282293"/>
                  </a:cubicBezTo>
                  <a:cubicBezTo>
                    <a:pt x="12937102" y="370456"/>
                    <a:pt x="12905735" y="442937"/>
                    <a:pt x="12843004" y="499734"/>
                  </a:cubicBezTo>
                  <a:cubicBezTo>
                    <a:pt x="12780273" y="556532"/>
                    <a:pt x="12696348" y="584931"/>
                    <a:pt x="12591230" y="584931"/>
                  </a:cubicBezTo>
                  <a:cubicBezTo>
                    <a:pt x="12487808" y="584931"/>
                    <a:pt x="12404307" y="557380"/>
                    <a:pt x="12340728" y="502278"/>
                  </a:cubicBezTo>
                  <a:cubicBezTo>
                    <a:pt x="12277148" y="447175"/>
                    <a:pt x="12245358" y="377238"/>
                    <a:pt x="12245358" y="292466"/>
                  </a:cubicBezTo>
                  <a:cubicBezTo>
                    <a:pt x="12245358" y="207693"/>
                    <a:pt x="12277148" y="137756"/>
                    <a:pt x="12340728" y="82654"/>
                  </a:cubicBezTo>
                  <a:cubicBezTo>
                    <a:pt x="12404307" y="27552"/>
                    <a:pt x="12487808" y="0"/>
                    <a:pt x="12591230" y="0"/>
                  </a:cubicBezTo>
                  <a:close/>
                </a:path>
              </a:pathLst>
            </a:cu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AD2244-201F-3F4B-3FB3-5A37329D20F9}"/>
              </a:ext>
            </a:extLst>
          </p:cNvPr>
          <p:cNvGrpSpPr/>
          <p:nvPr/>
        </p:nvGrpSpPr>
        <p:grpSpPr>
          <a:xfrm>
            <a:off x="0" y="6934200"/>
            <a:ext cx="18288000" cy="3467100"/>
            <a:chOff x="0" y="6934200"/>
            <a:chExt cx="18288000" cy="34671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2EBBD4-7AD4-4764-C5D2-C5389FEBAB39}"/>
                </a:ext>
              </a:extLst>
            </p:cNvPr>
            <p:cNvSpPr/>
            <p:nvPr/>
          </p:nvSpPr>
          <p:spPr>
            <a:xfrm>
              <a:off x="0" y="6934200"/>
              <a:ext cx="18288000" cy="34671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FAB1D0-81D4-DDBE-0296-A575C64DD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014" t="3815" r="9881" b="76384"/>
            <a:stretch>
              <a:fillRect/>
            </a:stretch>
          </p:blipFill>
          <p:spPr>
            <a:xfrm>
              <a:off x="2092288" y="7269085"/>
              <a:ext cx="14499269" cy="2067601"/>
            </a:xfrm>
            <a:custGeom>
              <a:avLst/>
              <a:gdLst/>
              <a:ahLst/>
              <a:cxnLst/>
              <a:rect l="l" t="t" r="r" b="b"/>
              <a:pathLst>
                <a:path w="14499269" h="2067601">
                  <a:moveTo>
                    <a:pt x="13807525" y="1482670"/>
                  </a:moveTo>
                  <a:cubicBezTo>
                    <a:pt x="13666802" y="1482670"/>
                    <a:pt x="13596441" y="1529295"/>
                    <a:pt x="13596441" y="1622545"/>
                  </a:cubicBezTo>
                  <a:cubicBezTo>
                    <a:pt x="13596441" y="1664931"/>
                    <a:pt x="13612548" y="1698840"/>
                    <a:pt x="13644762" y="1724272"/>
                  </a:cubicBezTo>
                  <a:cubicBezTo>
                    <a:pt x="13676975" y="1749704"/>
                    <a:pt x="13721057" y="1762420"/>
                    <a:pt x="13777007" y="1762420"/>
                  </a:cubicBezTo>
                  <a:cubicBezTo>
                    <a:pt x="13832957" y="1762420"/>
                    <a:pt x="13882125" y="1748856"/>
                    <a:pt x="13924511" y="1721729"/>
                  </a:cubicBezTo>
                  <a:cubicBezTo>
                    <a:pt x="13966897" y="1694602"/>
                    <a:pt x="13997417" y="1654758"/>
                    <a:pt x="14016066" y="1602200"/>
                  </a:cubicBezTo>
                  <a:lnTo>
                    <a:pt x="14016066" y="1482670"/>
                  </a:lnTo>
                  <a:close/>
                  <a:moveTo>
                    <a:pt x="3006176" y="1482670"/>
                  </a:moveTo>
                  <a:cubicBezTo>
                    <a:pt x="2865454" y="1482670"/>
                    <a:pt x="2795092" y="1529295"/>
                    <a:pt x="2795092" y="1622545"/>
                  </a:cubicBezTo>
                  <a:cubicBezTo>
                    <a:pt x="2795092" y="1664931"/>
                    <a:pt x="2811200" y="1698840"/>
                    <a:pt x="2843413" y="1724272"/>
                  </a:cubicBezTo>
                  <a:cubicBezTo>
                    <a:pt x="2875626" y="1749704"/>
                    <a:pt x="2919708" y="1762420"/>
                    <a:pt x="2975659" y="1762420"/>
                  </a:cubicBezTo>
                  <a:cubicBezTo>
                    <a:pt x="3031608" y="1762420"/>
                    <a:pt x="3080776" y="1748856"/>
                    <a:pt x="3123163" y="1721729"/>
                  </a:cubicBezTo>
                  <a:cubicBezTo>
                    <a:pt x="3165549" y="1694602"/>
                    <a:pt x="3196066" y="1654758"/>
                    <a:pt x="3214717" y="1602200"/>
                  </a:cubicBezTo>
                  <a:lnTo>
                    <a:pt x="3214717" y="1482670"/>
                  </a:lnTo>
                  <a:close/>
                  <a:moveTo>
                    <a:pt x="9631880" y="1027442"/>
                  </a:moveTo>
                  <a:cubicBezTo>
                    <a:pt x="9547107" y="1027442"/>
                    <a:pt x="9477594" y="1056265"/>
                    <a:pt x="9423339" y="1113910"/>
                  </a:cubicBezTo>
                  <a:cubicBezTo>
                    <a:pt x="9369085" y="1171555"/>
                    <a:pt x="9341957" y="1251241"/>
                    <a:pt x="9341957" y="1352968"/>
                  </a:cubicBezTo>
                  <a:cubicBezTo>
                    <a:pt x="9341957" y="1456391"/>
                    <a:pt x="9369085" y="1537349"/>
                    <a:pt x="9423339" y="1595842"/>
                  </a:cubicBezTo>
                  <a:cubicBezTo>
                    <a:pt x="9477594" y="1654335"/>
                    <a:pt x="9547107" y="1683581"/>
                    <a:pt x="9631880" y="1683581"/>
                  </a:cubicBezTo>
                  <a:cubicBezTo>
                    <a:pt x="9716653" y="1683581"/>
                    <a:pt x="9786166" y="1654335"/>
                    <a:pt x="9840419" y="1595842"/>
                  </a:cubicBezTo>
                  <a:cubicBezTo>
                    <a:pt x="9894674" y="1537349"/>
                    <a:pt x="9921802" y="1456391"/>
                    <a:pt x="9921802" y="1352968"/>
                  </a:cubicBezTo>
                  <a:cubicBezTo>
                    <a:pt x="9921802" y="1251241"/>
                    <a:pt x="9894674" y="1171555"/>
                    <a:pt x="9840419" y="1113910"/>
                  </a:cubicBezTo>
                  <a:cubicBezTo>
                    <a:pt x="9786166" y="1056265"/>
                    <a:pt x="9716653" y="1027442"/>
                    <a:pt x="9631880" y="1027442"/>
                  </a:cubicBezTo>
                  <a:close/>
                  <a:moveTo>
                    <a:pt x="7870403" y="1027442"/>
                  </a:moveTo>
                  <a:cubicBezTo>
                    <a:pt x="7785631" y="1027442"/>
                    <a:pt x="7716116" y="1056265"/>
                    <a:pt x="7661863" y="1113910"/>
                  </a:cubicBezTo>
                  <a:cubicBezTo>
                    <a:pt x="7607608" y="1171555"/>
                    <a:pt x="7580481" y="1251241"/>
                    <a:pt x="7580481" y="1352968"/>
                  </a:cubicBezTo>
                  <a:cubicBezTo>
                    <a:pt x="7580481" y="1456391"/>
                    <a:pt x="7607608" y="1537349"/>
                    <a:pt x="7661863" y="1595842"/>
                  </a:cubicBezTo>
                  <a:cubicBezTo>
                    <a:pt x="7716116" y="1654335"/>
                    <a:pt x="7785631" y="1683581"/>
                    <a:pt x="7870403" y="1683581"/>
                  </a:cubicBezTo>
                  <a:cubicBezTo>
                    <a:pt x="7953479" y="1683581"/>
                    <a:pt x="8022145" y="1654335"/>
                    <a:pt x="8076400" y="1595842"/>
                  </a:cubicBezTo>
                  <a:cubicBezTo>
                    <a:pt x="8130654" y="1537349"/>
                    <a:pt x="8157781" y="1456391"/>
                    <a:pt x="8157781" y="1352968"/>
                  </a:cubicBezTo>
                  <a:cubicBezTo>
                    <a:pt x="8157781" y="1251241"/>
                    <a:pt x="8131078" y="1171555"/>
                    <a:pt x="8077671" y="1113910"/>
                  </a:cubicBezTo>
                  <a:cubicBezTo>
                    <a:pt x="8024265" y="1056265"/>
                    <a:pt x="7955175" y="1027442"/>
                    <a:pt x="7870403" y="1027442"/>
                  </a:cubicBezTo>
                  <a:close/>
                  <a:moveTo>
                    <a:pt x="6213654" y="986751"/>
                  </a:moveTo>
                  <a:cubicBezTo>
                    <a:pt x="6139054" y="986751"/>
                    <a:pt x="6076746" y="1007945"/>
                    <a:pt x="6026729" y="1050331"/>
                  </a:cubicBezTo>
                  <a:cubicBezTo>
                    <a:pt x="5976714" y="1092717"/>
                    <a:pt x="5944924" y="1150362"/>
                    <a:pt x="5931361" y="1223266"/>
                  </a:cubicBezTo>
                  <a:lnTo>
                    <a:pt x="6495945" y="1223266"/>
                  </a:lnTo>
                  <a:cubicBezTo>
                    <a:pt x="6482381" y="1150362"/>
                    <a:pt x="6450591" y="1092717"/>
                    <a:pt x="6400576" y="1050331"/>
                  </a:cubicBezTo>
                  <a:cubicBezTo>
                    <a:pt x="6350560" y="1007945"/>
                    <a:pt x="6288253" y="986751"/>
                    <a:pt x="6213654" y="986751"/>
                  </a:cubicBezTo>
                  <a:close/>
                  <a:moveTo>
                    <a:pt x="12407236" y="666311"/>
                  </a:moveTo>
                  <a:lnTo>
                    <a:pt x="12890440" y="666311"/>
                  </a:lnTo>
                  <a:lnTo>
                    <a:pt x="12890440" y="2044712"/>
                  </a:lnTo>
                  <a:lnTo>
                    <a:pt x="12407236" y="2044712"/>
                  </a:lnTo>
                  <a:close/>
                  <a:moveTo>
                    <a:pt x="13794809" y="643423"/>
                  </a:moveTo>
                  <a:cubicBezTo>
                    <a:pt x="14023695" y="643423"/>
                    <a:pt x="14198327" y="695558"/>
                    <a:pt x="14318703" y="799828"/>
                  </a:cubicBezTo>
                  <a:cubicBezTo>
                    <a:pt x="14439081" y="904098"/>
                    <a:pt x="14499269" y="1063894"/>
                    <a:pt x="14499269" y="1279216"/>
                  </a:cubicBezTo>
                  <a:lnTo>
                    <a:pt x="14499269" y="2044712"/>
                  </a:lnTo>
                  <a:lnTo>
                    <a:pt x="14049126" y="2044712"/>
                  </a:lnTo>
                  <a:lnTo>
                    <a:pt x="14049126" y="1866690"/>
                  </a:lnTo>
                  <a:cubicBezTo>
                    <a:pt x="13979613" y="2000630"/>
                    <a:pt x="13843977" y="2067601"/>
                    <a:pt x="13642219" y="2067601"/>
                  </a:cubicBezTo>
                  <a:cubicBezTo>
                    <a:pt x="13535406" y="2067601"/>
                    <a:pt x="13443004" y="2048951"/>
                    <a:pt x="13365012" y="2011651"/>
                  </a:cubicBezTo>
                  <a:cubicBezTo>
                    <a:pt x="13287022" y="1974351"/>
                    <a:pt x="13228106" y="1923911"/>
                    <a:pt x="13188262" y="1860332"/>
                  </a:cubicBezTo>
                  <a:cubicBezTo>
                    <a:pt x="13148420" y="1796752"/>
                    <a:pt x="13128498" y="1724272"/>
                    <a:pt x="13128498" y="1642890"/>
                  </a:cubicBezTo>
                  <a:cubicBezTo>
                    <a:pt x="13128498" y="1512341"/>
                    <a:pt x="13178515" y="1411038"/>
                    <a:pt x="13278544" y="1338981"/>
                  </a:cubicBezTo>
                  <a:cubicBezTo>
                    <a:pt x="13378577" y="1266924"/>
                    <a:pt x="13532863" y="1230896"/>
                    <a:pt x="13741402" y="1230896"/>
                  </a:cubicBezTo>
                  <a:lnTo>
                    <a:pt x="14016066" y="1230896"/>
                  </a:lnTo>
                  <a:cubicBezTo>
                    <a:pt x="14007588" y="1085087"/>
                    <a:pt x="13910100" y="1012183"/>
                    <a:pt x="13723600" y="1012183"/>
                  </a:cubicBezTo>
                  <a:cubicBezTo>
                    <a:pt x="13657478" y="1012183"/>
                    <a:pt x="13590508" y="1022780"/>
                    <a:pt x="13522690" y="1043973"/>
                  </a:cubicBezTo>
                  <a:cubicBezTo>
                    <a:pt x="13454872" y="1065166"/>
                    <a:pt x="13397227" y="1094412"/>
                    <a:pt x="13349754" y="1131712"/>
                  </a:cubicBezTo>
                  <a:lnTo>
                    <a:pt x="13186991" y="803643"/>
                  </a:lnTo>
                  <a:cubicBezTo>
                    <a:pt x="13263286" y="752779"/>
                    <a:pt x="13356112" y="713360"/>
                    <a:pt x="13465468" y="685385"/>
                  </a:cubicBezTo>
                  <a:cubicBezTo>
                    <a:pt x="13574824" y="657410"/>
                    <a:pt x="13684606" y="643423"/>
                    <a:pt x="13794809" y="643423"/>
                  </a:cubicBezTo>
                  <a:close/>
                  <a:moveTo>
                    <a:pt x="11533327" y="643423"/>
                  </a:moveTo>
                  <a:cubicBezTo>
                    <a:pt x="11704567" y="643423"/>
                    <a:pt x="11842323" y="694286"/>
                    <a:pt x="11946593" y="796013"/>
                  </a:cubicBezTo>
                  <a:cubicBezTo>
                    <a:pt x="12050864" y="897740"/>
                    <a:pt x="12102998" y="1051179"/>
                    <a:pt x="12102998" y="1256328"/>
                  </a:cubicBezTo>
                  <a:lnTo>
                    <a:pt x="12102998" y="2044712"/>
                  </a:lnTo>
                  <a:lnTo>
                    <a:pt x="11619795" y="2044712"/>
                  </a:lnTo>
                  <a:lnTo>
                    <a:pt x="11619795" y="1335166"/>
                  </a:lnTo>
                  <a:cubicBezTo>
                    <a:pt x="11619795" y="1146971"/>
                    <a:pt x="11544348" y="1052874"/>
                    <a:pt x="11393453" y="1052874"/>
                  </a:cubicBezTo>
                  <a:cubicBezTo>
                    <a:pt x="11310375" y="1052874"/>
                    <a:pt x="11243828" y="1080001"/>
                    <a:pt x="11193814" y="1134255"/>
                  </a:cubicBezTo>
                  <a:cubicBezTo>
                    <a:pt x="11143798" y="1188510"/>
                    <a:pt x="11118789" y="1269891"/>
                    <a:pt x="11118789" y="1378400"/>
                  </a:cubicBezTo>
                  <a:lnTo>
                    <a:pt x="11118789" y="2044712"/>
                  </a:lnTo>
                  <a:lnTo>
                    <a:pt x="10635586" y="2044712"/>
                  </a:lnTo>
                  <a:lnTo>
                    <a:pt x="10635586" y="666311"/>
                  </a:lnTo>
                  <a:lnTo>
                    <a:pt x="11095901" y="666311"/>
                  </a:lnTo>
                  <a:lnTo>
                    <a:pt x="11095901" y="816359"/>
                  </a:lnTo>
                  <a:cubicBezTo>
                    <a:pt x="11150156" y="760409"/>
                    <a:pt x="11214582" y="717599"/>
                    <a:pt x="11289182" y="687928"/>
                  </a:cubicBezTo>
                  <a:cubicBezTo>
                    <a:pt x="11363782" y="658258"/>
                    <a:pt x="11445163" y="643423"/>
                    <a:pt x="11533327" y="643423"/>
                  </a:cubicBezTo>
                  <a:close/>
                  <a:moveTo>
                    <a:pt x="9631880" y="643423"/>
                  </a:moveTo>
                  <a:cubicBezTo>
                    <a:pt x="9781079" y="643423"/>
                    <a:pt x="9915020" y="673517"/>
                    <a:pt x="10033701" y="733705"/>
                  </a:cubicBezTo>
                  <a:cubicBezTo>
                    <a:pt x="10152383" y="793894"/>
                    <a:pt x="10244785" y="877819"/>
                    <a:pt x="10310908" y="985480"/>
                  </a:cubicBezTo>
                  <a:cubicBezTo>
                    <a:pt x="10377031" y="1093141"/>
                    <a:pt x="10410092" y="1215637"/>
                    <a:pt x="10410092" y="1352968"/>
                  </a:cubicBezTo>
                  <a:cubicBezTo>
                    <a:pt x="10410092" y="1490300"/>
                    <a:pt x="10377031" y="1613220"/>
                    <a:pt x="10310908" y="1721729"/>
                  </a:cubicBezTo>
                  <a:cubicBezTo>
                    <a:pt x="10244785" y="1830238"/>
                    <a:pt x="10152383" y="1915010"/>
                    <a:pt x="10033701" y="1976046"/>
                  </a:cubicBezTo>
                  <a:cubicBezTo>
                    <a:pt x="9915020" y="2037082"/>
                    <a:pt x="9781079" y="2067601"/>
                    <a:pt x="9631880" y="2067601"/>
                  </a:cubicBezTo>
                  <a:cubicBezTo>
                    <a:pt x="9484376" y="2067601"/>
                    <a:pt x="9351283" y="2037082"/>
                    <a:pt x="9232601" y="1976046"/>
                  </a:cubicBezTo>
                  <a:cubicBezTo>
                    <a:pt x="9113920" y="1915010"/>
                    <a:pt x="9021094" y="1830238"/>
                    <a:pt x="8954124" y="1721729"/>
                  </a:cubicBezTo>
                  <a:cubicBezTo>
                    <a:pt x="8887153" y="1613220"/>
                    <a:pt x="8853668" y="1490300"/>
                    <a:pt x="8853668" y="1352968"/>
                  </a:cubicBezTo>
                  <a:cubicBezTo>
                    <a:pt x="8853668" y="1217332"/>
                    <a:pt x="8887153" y="1095260"/>
                    <a:pt x="8954124" y="986751"/>
                  </a:cubicBezTo>
                  <a:cubicBezTo>
                    <a:pt x="9021094" y="878243"/>
                    <a:pt x="9113496" y="793894"/>
                    <a:pt x="9231329" y="733705"/>
                  </a:cubicBezTo>
                  <a:cubicBezTo>
                    <a:pt x="9349163" y="673517"/>
                    <a:pt x="9482681" y="643423"/>
                    <a:pt x="9631880" y="643423"/>
                  </a:cubicBezTo>
                  <a:close/>
                  <a:moveTo>
                    <a:pt x="6211109" y="643423"/>
                  </a:moveTo>
                  <a:cubicBezTo>
                    <a:pt x="6348441" y="643423"/>
                    <a:pt x="6473057" y="671822"/>
                    <a:pt x="6584956" y="728619"/>
                  </a:cubicBezTo>
                  <a:cubicBezTo>
                    <a:pt x="6696855" y="785417"/>
                    <a:pt x="6785443" y="867646"/>
                    <a:pt x="6850717" y="975307"/>
                  </a:cubicBezTo>
                  <a:cubicBezTo>
                    <a:pt x="6915993" y="1082968"/>
                    <a:pt x="6948630" y="1210551"/>
                    <a:pt x="6948630" y="1358055"/>
                  </a:cubicBezTo>
                  <a:cubicBezTo>
                    <a:pt x="6948630" y="1361446"/>
                    <a:pt x="6946087" y="1401289"/>
                    <a:pt x="6941001" y="1477584"/>
                  </a:cubicBezTo>
                  <a:lnTo>
                    <a:pt x="5938990" y="1477584"/>
                  </a:lnTo>
                  <a:cubicBezTo>
                    <a:pt x="5959335" y="1548793"/>
                    <a:pt x="5998755" y="1603471"/>
                    <a:pt x="6057248" y="1641619"/>
                  </a:cubicBezTo>
                  <a:cubicBezTo>
                    <a:pt x="6115741" y="1679766"/>
                    <a:pt x="6189069" y="1698840"/>
                    <a:pt x="6277232" y="1698840"/>
                  </a:cubicBezTo>
                  <a:cubicBezTo>
                    <a:pt x="6343355" y="1698840"/>
                    <a:pt x="6400576" y="1689515"/>
                    <a:pt x="6448896" y="1670865"/>
                  </a:cubicBezTo>
                  <a:cubicBezTo>
                    <a:pt x="6497217" y="1652215"/>
                    <a:pt x="6545961" y="1621697"/>
                    <a:pt x="6595129" y="1579311"/>
                  </a:cubicBezTo>
                  <a:lnTo>
                    <a:pt x="6849446" y="1843801"/>
                  </a:lnTo>
                  <a:cubicBezTo>
                    <a:pt x="6715505" y="1993000"/>
                    <a:pt x="6519682" y="2067601"/>
                    <a:pt x="6261973" y="2067601"/>
                  </a:cubicBezTo>
                  <a:cubicBezTo>
                    <a:pt x="6100906" y="2067601"/>
                    <a:pt x="5959335" y="2037082"/>
                    <a:pt x="5837263" y="1976046"/>
                  </a:cubicBezTo>
                  <a:cubicBezTo>
                    <a:pt x="5715190" y="1915010"/>
                    <a:pt x="5620670" y="1830238"/>
                    <a:pt x="5553700" y="1721729"/>
                  </a:cubicBezTo>
                  <a:cubicBezTo>
                    <a:pt x="5486729" y="1613220"/>
                    <a:pt x="5453244" y="1490300"/>
                    <a:pt x="5453244" y="1352968"/>
                  </a:cubicBezTo>
                  <a:cubicBezTo>
                    <a:pt x="5453244" y="1217332"/>
                    <a:pt x="5485882" y="1095684"/>
                    <a:pt x="5551155" y="988023"/>
                  </a:cubicBezTo>
                  <a:cubicBezTo>
                    <a:pt x="5616431" y="880362"/>
                    <a:pt x="5706714" y="796013"/>
                    <a:pt x="5822004" y="734977"/>
                  </a:cubicBezTo>
                  <a:cubicBezTo>
                    <a:pt x="5937294" y="673941"/>
                    <a:pt x="6066997" y="643423"/>
                    <a:pt x="6211109" y="643423"/>
                  </a:cubicBezTo>
                  <a:close/>
                  <a:moveTo>
                    <a:pt x="4710646" y="643423"/>
                  </a:moveTo>
                  <a:cubicBezTo>
                    <a:pt x="4866628" y="643423"/>
                    <a:pt x="5001416" y="676908"/>
                    <a:pt x="5115012" y="743878"/>
                  </a:cubicBezTo>
                  <a:cubicBezTo>
                    <a:pt x="5228606" y="810849"/>
                    <a:pt x="5309141" y="903674"/>
                    <a:pt x="5356613" y="1022356"/>
                  </a:cubicBezTo>
                  <a:lnTo>
                    <a:pt x="4982766" y="1213094"/>
                  </a:lnTo>
                  <a:cubicBezTo>
                    <a:pt x="4920034" y="1089326"/>
                    <a:pt x="4828480" y="1027442"/>
                    <a:pt x="4708103" y="1027442"/>
                  </a:cubicBezTo>
                  <a:cubicBezTo>
                    <a:pt x="4621636" y="1027442"/>
                    <a:pt x="4550002" y="1056265"/>
                    <a:pt x="4493205" y="1113910"/>
                  </a:cubicBezTo>
                  <a:cubicBezTo>
                    <a:pt x="4436408" y="1171555"/>
                    <a:pt x="4408009" y="1251241"/>
                    <a:pt x="4408009" y="1352968"/>
                  </a:cubicBezTo>
                  <a:cubicBezTo>
                    <a:pt x="4408009" y="1456391"/>
                    <a:pt x="4436408" y="1537349"/>
                    <a:pt x="4493205" y="1595842"/>
                  </a:cubicBezTo>
                  <a:cubicBezTo>
                    <a:pt x="4550002" y="1654335"/>
                    <a:pt x="4621636" y="1683581"/>
                    <a:pt x="4708103" y="1683581"/>
                  </a:cubicBezTo>
                  <a:cubicBezTo>
                    <a:pt x="4828480" y="1683581"/>
                    <a:pt x="4920034" y="1621697"/>
                    <a:pt x="4982766" y="1497930"/>
                  </a:cubicBezTo>
                  <a:lnTo>
                    <a:pt x="5356613" y="1688668"/>
                  </a:lnTo>
                  <a:cubicBezTo>
                    <a:pt x="5309141" y="1807349"/>
                    <a:pt x="5228606" y="1900175"/>
                    <a:pt x="5115012" y="1967145"/>
                  </a:cubicBezTo>
                  <a:cubicBezTo>
                    <a:pt x="5001416" y="2034116"/>
                    <a:pt x="4866628" y="2067601"/>
                    <a:pt x="4710646" y="2067601"/>
                  </a:cubicBezTo>
                  <a:cubicBezTo>
                    <a:pt x="4558056" y="2067601"/>
                    <a:pt x="4421572" y="2037082"/>
                    <a:pt x="4301195" y="1976046"/>
                  </a:cubicBezTo>
                  <a:cubicBezTo>
                    <a:pt x="4180818" y="1915010"/>
                    <a:pt x="4087144" y="1830238"/>
                    <a:pt x="4020175" y="1721729"/>
                  </a:cubicBezTo>
                  <a:cubicBezTo>
                    <a:pt x="3953204" y="1613220"/>
                    <a:pt x="3919719" y="1490300"/>
                    <a:pt x="3919719" y="1352968"/>
                  </a:cubicBezTo>
                  <a:cubicBezTo>
                    <a:pt x="3919719" y="1215637"/>
                    <a:pt x="3953204" y="1093141"/>
                    <a:pt x="4020175" y="985480"/>
                  </a:cubicBezTo>
                  <a:cubicBezTo>
                    <a:pt x="4087144" y="877819"/>
                    <a:pt x="4180818" y="793894"/>
                    <a:pt x="4301195" y="733705"/>
                  </a:cubicBezTo>
                  <a:cubicBezTo>
                    <a:pt x="4421572" y="673517"/>
                    <a:pt x="4558056" y="643423"/>
                    <a:pt x="4710646" y="643423"/>
                  </a:cubicBezTo>
                  <a:close/>
                  <a:moveTo>
                    <a:pt x="2993461" y="643423"/>
                  </a:moveTo>
                  <a:cubicBezTo>
                    <a:pt x="3222346" y="643423"/>
                    <a:pt x="3396978" y="695558"/>
                    <a:pt x="3517354" y="799828"/>
                  </a:cubicBezTo>
                  <a:cubicBezTo>
                    <a:pt x="3637731" y="904098"/>
                    <a:pt x="3697920" y="1063894"/>
                    <a:pt x="3697920" y="1279216"/>
                  </a:cubicBezTo>
                  <a:lnTo>
                    <a:pt x="3697920" y="2044712"/>
                  </a:lnTo>
                  <a:lnTo>
                    <a:pt x="3247778" y="2044712"/>
                  </a:lnTo>
                  <a:lnTo>
                    <a:pt x="3247778" y="1866690"/>
                  </a:lnTo>
                  <a:cubicBezTo>
                    <a:pt x="3178264" y="2000630"/>
                    <a:pt x="3042629" y="2067601"/>
                    <a:pt x="2840870" y="2067601"/>
                  </a:cubicBezTo>
                  <a:cubicBezTo>
                    <a:pt x="2734056" y="2067601"/>
                    <a:pt x="2641655" y="2048951"/>
                    <a:pt x="2563663" y="2011651"/>
                  </a:cubicBezTo>
                  <a:cubicBezTo>
                    <a:pt x="2485674" y="1974351"/>
                    <a:pt x="2426756" y="1923911"/>
                    <a:pt x="2386913" y="1860332"/>
                  </a:cubicBezTo>
                  <a:cubicBezTo>
                    <a:pt x="2347070" y="1796752"/>
                    <a:pt x="2327149" y="1724272"/>
                    <a:pt x="2327149" y="1642890"/>
                  </a:cubicBezTo>
                  <a:cubicBezTo>
                    <a:pt x="2327149" y="1512341"/>
                    <a:pt x="2377165" y="1411038"/>
                    <a:pt x="2477196" y="1338981"/>
                  </a:cubicBezTo>
                  <a:cubicBezTo>
                    <a:pt x="2577227" y="1266924"/>
                    <a:pt x="2731514" y="1230896"/>
                    <a:pt x="2940054" y="1230896"/>
                  </a:cubicBezTo>
                  <a:lnTo>
                    <a:pt x="3214717" y="1230896"/>
                  </a:lnTo>
                  <a:cubicBezTo>
                    <a:pt x="3206238" y="1085087"/>
                    <a:pt x="3108750" y="1012183"/>
                    <a:pt x="2922252" y="1012183"/>
                  </a:cubicBezTo>
                  <a:cubicBezTo>
                    <a:pt x="2856128" y="1012183"/>
                    <a:pt x="2789158" y="1022780"/>
                    <a:pt x="2721340" y="1043973"/>
                  </a:cubicBezTo>
                  <a:cubicBezTo>
                    <a:pt x="2653522" y="1065166"/>
                    <a:pt x="2595877" y="1094412"/>
                    <a:pt x="2548405" y="1131712"/>
                  </a:cubicBezTo>
                  <a:lnTo>
                    <a:pt x="2385641" y="803643"/>
                  </a:lnTo>
                  <a:cubicBezTo>
                    <a:pt x="2461936" y="752779"/>
                    <a:pt x="2554763" y="713360"/>
                    <a:pt x="2664119" y="685385"/>
                  </a:cubicBezTo>
                  <a:cubicBezTo>
                    <a:pt x="2773475" y="657410"/>
                    <a:pt x="2883256" y="643423"/>
                    <a:pt x="2993461" y="643423"/>
                  </a:cubicBezTo>
                  <a:close/>
                  <a:moveTo>
                    <a:pt x="0" y="264490"/>
                  </a:moveTo>
                  <a:lnTo>
                    <a:pt x="414538" y="264490"/>
                  </a:lnTo>
                  <a:lnTo>
                    <a:pt x="1040159" y="1291932"/>
                  </a:lnTo>
                  <a:lnTo>
                    <a:pt x="1650521" y="264490"/>
                  </a:lnTo>
                  <a:lnTo>
                    <a:pt x="2065058" y="264490"/>
                  </a:lnTo>
                  <a:lnTo>
                    <a:pt x="2070145" y="2044712"/>
                  </a:lnTo>
                  <a:lnTo>
                    <a:pt x="1607287" y="2044712"/>
                  </a:lnTo>
                  <a:lnTo>
                    <a:pt x="1602200" y="1101194"/>
                  </a:lnTo>
                  <a:lnTo>
                    <a:pt x="1144429" y="1869233"/>
                  </a:lnTo>
                  <a:lnTo>
                    <a:pt x="920630" y="1869233"/>
                  </a:lnTo>
                  <a:lnTo>
                    <a:pt x="465401" y="1126626"/>
                  </a:lnTo>
                  <a:lnTo>
                    <a:pt x="465401" y="2044712"/>
                  </a:lnTo>
                  <a:lnTo>
                    <a:pt x="0" y="2044712"/>
                  </a:lnTo>
                  <a:close/>
                  <a:moveTo>
                    <a:pt x="8150152" y="157676"/>
                  </a:moveTo>
                  <a:lnTo>
                    <a:pt x="8633355" y="157676"/>
                  </a:lnTo>
                  <a:lnTo>
                    <a:pt x="8633355" y="2044712"/>
                  </a:lnTo>
                  <a:lnTo>
                    <a:pt x="8173040" y="2044712"/>
                  </a:lnTo>
                  <a:lnTo>
                    <a:pt x="8173040" y="1907380"/>
                  </a:lnTo>
                  <a:cubicBezTo>
                    <a:pt x="8083181" y="2014194"/>
                    <a:pt x="7948393" y="2067601"/>
                    <a:pt x="7768675" y="2067601"/>
                  </a:cubicBezTo>
                  <a:cubicBezTo>
                    <a:pt x="7643213" y="2067601"/>
                    <a:pt x="7528769" y="2038354"/>
                    <a:pt x="7425347" y="1979861"/>
                  </a:cubicBezTo>
                  <a:cubicBezTo>
                    <a:pt x="7321925" y="1921368"/>
                    <a:pt x="7240119" y="1837867"/>
                    <a:pt x="7179930" y="1729358"/>
                  </a:cubicBezTo>
                  <a:cubicBezTo>
                    <a:pt x="7119742" y="1620850"/>
                    <a:pt x="7089648" y="1495386"/>
                    <a:pt x="7089648" y="1352968"/>
                  </a:cubicBezTo>
                  <a:cubicBezTo>
                    <a:pt x="7089648" y="1210551"/>
                    <a:pt x="7119742" y="1085511"/>
                    <a:pt x="7179930" y="977850"/>
                  </a:cubicBezTo>
                  <a:cubicBezTo>
                    <a:pt x="7240119" y="870189"/>
                    <a:pt x="7321925" y="787536"/>
                    <a:pt x="7425347" y="729891"/>
                  </a:cubicBezTo>
                  <a:cubicBezTo>
                    <a:pt x="7528769" y="672245"/>
                    <a:pt x="7643213" y="643423"/>
                    <a:pt x="7768675" y="643423"/>
                  </a:cubicBezTo>
                  <a:cubicBezTo>
                    <a:pt x="7933134" y="643423"/>
                    <a:pt x="8060293" y="690895"/>
                    <a:pt x="8150152" y="785841"/>
                  </a:cubicBezTo>
                  <a:close/>
                  <a:moveTo>
                    <a:pt x="12648839" y="0"/>
                  </a:moveTo>
                  <a:cubicBezTo>
                    <a:pt x="12737001" y="0"/>
                    <a:pt x="12808210" y="23312"/>
                    <a:pt x="12862465" y="69937"/>
                  </a:cubicBezTo>
                  <a:cubicBezTo>
                    <a:pt x="12916719" y="116562"/>
                    <a:pt x="12943846" y="176326"/>
                    <a:pt x="12943846" y="249231"/>
                  </a:cubicBezTo>
                  <a:cubicBezTo>
                    <a:pt x="12943846" y="325526"/>
                    <a:pt x="12916719" y="388681"/>
                    <a:pt x="12862465" y="438697"/>
                  </a:cubicBezTo>
                  <a:cubicBezTo>
                    <a:pt x="12808210" y="488713"/>
                    <a:pt x="12737001" y="513721"/>
                    <a:pt x="12648839" y="513721"/>
                  </a:cubicBezTo>
                  <a:cubicBezTo>
                    <a:pt x="12560674" y="513721"/>
                    <a:pt x="12489465" y="489137"/>
                    <a:pt x="12435211" y="439969"/>
                  </a:cubicBezTo>
                  <a:cubicBezTo>
                    <a:pt x="12380956" y="390801"/>
                    <a:pt x="12353830" y="329765"/>
                    <a:pt x="12353830" y="256860"/>
                  </a:cubicBezTo>
                  <a:cubicBezTo>
                    <a:pt x="12353830" y="183956"/>
                    <a:pt x="12380956" y="122920"/>
                    <a:pt x="12435211" y="73752"/>
                  </a:cubicBezTo>
                  <a:cubicBezTo>
                    <a:pt x="12489465" y="24584"/>
                    <a:pt x="12560674" y="0"/>
                    <a:pt x="12648839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84610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47A084F-37C3-1933-C143-9DC757AC5279}"/>
              </a:ext>
            </a:extLst>
          </p:cNvPr>
          <p:cNvSpPr/>
          <p:nvPr/>
        </p:nvSpPr>
        <p:spPr>
          <a:xfrm>
            <a:off x="0" y="0"/>
            <a:ext cx="182880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2E8575-CF5A-26C6-664B-A1F8387C699F}"/>
              </a:ext>
            </a:extLst>
          </p:cNvPr>
          <p:cNvGrpSpPr/>
          <p:nvPr/>
        </p:nvGrpSpPr>
        <p:grpSpPr>
          <a:xfrm>
            <a:off x="0" y="-17318"/>
            <a:ext cx="18288000" cy="3467100"/>
            <a:chOff x="0" y="-17318"/>
            <a:chExt cx="18288000" cy="34671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62A339-B602-BA91-EC14-0D48FF049C04}"/>
                </a:ext>
              </a:extLst>
            </p:cNvPr>
            <p:cNvSpPr/>
            <p:nvPr/>
          </p:nvSpPr>
          <p:spPr>
            <a:xfrm>
              <a:off x="0" y="-17318"/>
              <a:ext cx="18288000" cy="3467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0D1093-3531-100B-5E9D-2DFAFB3D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5320" t="25779" r="23572" b="54612"/>
            <a:stretch>
              <a:fillRect/>
            </a:stretch>
          </p:blipFill>
          <p:spPr>
            <a:xfrm>
              <a:off x="4630511" y="701041"/>
              <a:ext cx="9346720" cy="2390584"/>
            </a:xfrm>
            <a:custGeom>
              <a:avLst/>
              <a:gdLst/>
              <a:ahLst/>
              <a:cxnLst/>
              <a:rect l="l" t="t" r="r" b="b"/>
              <a:pathLst>
                <a:path w="9346720" h="2390584">
                  <a:moveTo>
                    <a:pt x="5573819" y="811272"/>
                  </a:moveTo>
                  <a:cubicBezTo>
                    <a:pt x="5504305" y="811272"/>
                    <a:pt x="5447084" y="831618"/>
                    <a:pt x="5402155" y="872309"/>
                  </a:cubicBezTo>
                  <a:cubicBezTo>
                    <a:pt x="5357225" y="912999"/>
                    <a:pt x="5334761" y="966406"/>
                    <a:pt x="5334761" y="1032529"/>
                  </a:cubicBezTo>
                  <a:cubicBezTo>
                    <a:pt x="5334761" y="1098651"/>
                    <a:pt x="5357649" y="1152482"/>
                    <a:pt x="5403427" y="1194020"/>
                  </a:cubicBezTo>
                  <a:cubicBezTo>
                    <a:pt x="5449203" y="1235559"/>
                    <a:pt x="5506001" y="1256328"/>
                    <a:pt x="5573819" y="1256328"/>
                  </a:cubicBezTo>
                  <a:cubicBezTo>
                    <a:pt x="5641637" y="1256328"/>
                    <a:pt x="5698011" y="1235559"/>
                    <a:pt x="5742941" y="1194020"/>
                  </a:cubicBezTo>
                  <a:cubicBezTo>
                    <a:pt x="5787869" y="1152482"/>
                    <a:pt x="5810335" y="1098651"/>
                    <a:pt x="5810335" y="1032529"/>
                  </a:cubicBezTo>
                  <a:cubicBezTo>
                    <a:pt x="5810335" y="966406"/>
                    <a:pt x="5787869" y="912999"/>
                    <a:pt x="5742941" y="872309"/>
                  </a:cubicBezTo>
                  <a:cubicBezTo>
                    <a:pt x="5698011" y="831618"/>
                    <a:pt x="5641637" y="811272"/>
                    <a:pt x="5573819" y="811272"/>
                  </a:cubicBezTo>
                  <a:close/>
                  <a:moveTo>
                    <a:pt x="3888495" y="755323"/>
                  </a:moveTo>
                  <a:cubicBezTo>
                    <a:pt x="3829154" y="755323"/>
                    <a:pt x="3779985" y="771429"/>
                    <a:pt x="3740991" y="803643"/>
                  </a:cubicBezTo>
                  <a:cubicBezTo>
                    <a:pt x="3701995" y="835856"/>
                    <a:pt x="3676564" y="881634"/>
                    <a:pt x="3664696" y="940974"/>
                  </a:cubicBezTo>
                  <a:lnTo>
                    <a:pt x="4112294" y="940974"/>
                  </a:lnTo>
                  <a:cubicBezTo>
                    <a:pt x="4100425" y="883329"/>
                    <a:pt x="4074994" y="837976"/>
                    <a:pt x="4035999" y="804914"/>
                  </a:cubicBezTo>
                  <a:cubicBezTo>
                    <a:pt x="3997003" y="771853"/>
                    <a:pt x="3947835" y="755323"/>
                    <a:pt x="3888495" y="755323"/>
                  </a:cubicBezTo>
                  <a:close/>
                  <a:moveTo>
                    <a:pt x="7632800" y="363674"/>
                  </a:moveTo>
                  <a:lnTo>
                    <a:pt x="7632800" y="389106"/>
                  </a:lnTo>
                  <a:lnTo>
                    <a:pt x="8222636" y="389106"/>
                  </a:lnTo>
                  <a:lnTo>
                    <a:pt x="8510014" y="1134256"/>
                  </a:lnTo>
                  <a:lnTo>
                    <a:pt x="8802480" y="389106"/>
                  </a:lnTo>
                  <a:lnTo>
                    <a:pt x="9346720" y="389106"/>
                  </a:lnTo>
                  <a:lnTo>
                    <a:pt x="8774505" y="1808197"/>
                  </a:lnTo>
                  <a:cubicBezTo>
                    <a:pt x="8701600" y="1989610"/>
                    <a:pt x="8610894" y="2116769"/>
                    <a:pt x="8502385" y="2189673"/>
                  </a:cubicBezTo>
                  <a:cubicBezTo>
                    <a:pt x="8393876" y="2262578"/>
                    <a:pt x="8260784" y="2299030"/>
                    <a:pt x="8103107" y="2299030"/>
                  </a:cubicBezTo>
                  <a:cubicBezTo>
                    <a:pt x="8025116" y="2299030"/>
                    <a:pt x="7946702" y="2287586"/>
                    <a:pt x="7867863" y="2264697"/>
                  </a:cubicBezTo>
                  <a:cubicBezTo>
                    <a:pt x="7789025" y="2241808"/>
                    <a:pt x="7726717" y="2211714"/>
                    <a:pt x="7680939" y="2174414"/>
                  </a:cubicBezTo>
                  <a:lnTo>
                    <a:pt x="7871678" y="1780222"/>
                  </a:lnTo>
                  <a:cubicBezTo>
                    <a:pt x="7900500" y="1802263"/>
                    <a:pt x="7933137" y="1820065"/>
                    <a:pt x="7969590" y="1833629"/>
                  </a:cubicBezTo>
                  <a:cubicBezTo>
                    <a:pt x="8006042" y="1847192"/>
                    <a:pt x="8041222" y="1853974"/>
                    <a:pt x="8075132" y="1853974"/>
                  </a:cubicBezTo>
                  <a:cubicBezTo>
                    <a:pt x="8137864" y="1853974"/>
                    <a:pt x="8185336" y="1835324"/>
                    <a:pt x="8217550" y="1798024"/>
                  </a:cubicBezTo>
                  <a:lnTo>
                    <a:pt x="7632800" y="389541"/>
                  </a:lnTo>
                  <a:lnTo>
                    <a:pt x="7632800" y="872309"/>
                  </a:lnTo>
                  <a:cubicBezTo>
                    <a:pt x="7587023" y="865527"/>
                    <a:pt x="7544637" y="862136"/>
                    <a:pt x="7505641" y="862136"/>
                  </a:cubicBezTo>
                  <a:cubicBezTo>
                    <a:pt x="7308969" y="862136"/>
                    <a:pt x="7210633" y="962167"/>
                    <a:pt x="7210633" y="1162231"/>
                  </a:cubicBezTo>
                  <a:lnTo>
                    <a:pt x="7210633" y="1780222"/>
                  </a:lnTo>
                  <a:lnTo>
                    <a:pt x="6635875" y="1780222"/>
                  </a:lnTo>
                  <a:lnTo>
                    <a:pt x="6635875" y="389106"/>
                  </a:lnTo>
                  <a:lnTo>
                    <a:pt x="7182659" y="389106"/>
                  </a:lnTo>
                  <a:lnTo>
                    <a:pt x="7182659" y="539153"/>
                  </a:lnTo>
                  <a:cubicBezTo>
                    <a:pt x="7284385" y="422167"/>
                    <a:pt x="7434433" y="363674"/>
                    <a:pt x="7632800" y="363674"/>
                  </a:cubicBezTo>
                  <a:close/>
                  <a:moveTo>
                    <a:pt x="5421229" y="363674"/>
                  </a:moveTo>
                  <a:cubicBezTo>
                    <a:pt x="5611119" y="363674"/>
                    <a:pt x="5748451" y="424710"/>
                    <a:pt x="5833223" y="546782"/>
                  </a:cubicBezTo>
                  <a:lnTo>
                    <a:pt x="5833223" y="389106"/>
                  </a:lnTo>
                  <a:lnTo>
                    <a:pt x="6380005" y="389106"/>
                  </a:lnTo>
                  <a:lnTo>
                    <a:pt x="6380005" y="1503016"/>
                  </a:lnTo>
                  <a:cubicBezTo>
                    <a:pt x="6380005" y="1767506"/>
                    <a:pt x="6306677" y="1966298"/>
                    <a:pt x="6160021" y="2099390"/>
                  </a:cubicBezTo>
                  <a:cubicBezTo>
                    <a:pt x="6013365" y="2232483"/>
                    <a:pt x="5804400" y="2299030"/>
                    <a:pt x="5533129" y="2299030"/>
                  </a:cubicBezTo>
                  <a:cubicBezTo>
                    <a:pt x="5394101" y="2299030"/>
                    <a:pt x="5264399" y="2284195"/>
                    <a:pt x="5144022" y="2254524"/>
                  </a:cubicBezTo>
                  <a:cubicBezTo>
                    <a:pt x="5023646" y="2224854"/>
                    <a:pt x="4921071" y="2182044"/>
                    <a:pt x="4836299" y="2126094"/>
                  </a:cubicBezTo>
                  <a:lnTo>
                    <a:pt x="5029579" y="1734445"/>
                  </a:lnTo>
                  <a:cubicBezTo>
                    <a:pt x="5083834" y="1775136"/>
                    <a:pt x="5152499" y="1808197"/>
                    <a:pt x="5235577" y="1833629"/>
                  </a:cubicBezTo>
                  <a:cubicBezTo>
                    <a:pt x="5318653" y="1859061"/>
                    <a:pt x="5398341" y="1871776"/>
                    <a:pt x="5474635" y="1871776"/>
                  </a:cubicBezTo>
                  <a:cubicBezTo>
                    <a:pt x="5589926" y="1871776"/>
                    <a:pt x="5673851" y="1847192"/>
                    <a:pt x="5726410" y="1798024"/>
                  </a:cubicBezTo>
                  <a:cubicBezTo>
                    <a:pt x="5778969" y="1748856"/>
                    <a:pt x="5805248" y="1676800"/>
                    <a:pt x="5805248" y="1581855"/>
                  </a:cubicBezTo>
                  <a:lnTo>
                    <a:pt x="5805248" y="1556423"/>
                  </a:lnTo>
                  <a:cubicBezTo>
                    <a:pt x="5718780" y="1654759"/>
                    <a:pt x="5590773" y="1703927"/>
                    <a:pt x="5421229" y="1703927"/>
                  </a:cubicBezTo>
                  <a:cubicBezTo>
                    <a:pt x="5302547" y="1703927"/>
                    <a:pt x="5191919" y="1676376"/>
                    <a:pt x="5089344" y="1621274"/>
                  </a:cubicBezTo>
                  <a:cubicBezTo>
                    <a:pt x="4986769" y="1566172"/>
                    <a:pt x="4904964" y="1487333"/>
                    <a:pt x="4843928" y="1384758"/>
                  </a:cubicBezTo>
                  <a:cubicBezTo>
                    <a:pt x="4782891" y="1282184"/>
                    <a:pt x="4752373" y="1164774"/>
                    <a:pt x="4752373" y="1032529"/>
                  </a:cubicBezTo>
                  <a:cubicBezTo>
                    <a:pt x="4752373" y="900284"/>
                    <a:pt x="4782891" y="783298"/>
                    <a:pt x="4843928" y="681571"/>
                  </a:cubicBezTo>
                  <a:cubicBezTo>
                    <a:pt x="4904964" y="579843"/>
                    <a:pt x="4986769" y="501429"/>
                    <a:pt x="5089344" y="446327"/>
                  </a:cubicBezTo>
                  <a:cubicBezTo>
                    <a:pt x="5191919" y="391225"/>
                    <a:pt x="5302547" y="363674"/>
                    <a:pt x="5421229" y="363674"/>
                  </a:cubicBezTo>
                  <a:close/>
                  <a:moveTo>
                    <a:pt x="3883408" y="363674"/>
                  </a:moveTo>
                  <a:cubicBezTo>
                    <a:pt x="4024131" y="363674"/>
                    <a:pt x="4152561" y="391649"/>
                    <a:pt x="4268699" y="447598"/>
                  </a:cubicBezTo>
                  <a:cubicBezTo>
                    <a:pt x="4384838" y="503548"/>
                    <a:pt x="4477239" y="585778"/>
                    <a:pt x="4545905" y="694286"/>
                  </a:cubicBezTo>
                  <a:cubicBezTo>
                    <a:pt x="4614571" y="802795"/>
                    <a:pt x="4648903" y="932497"/>
                    <a:pt x="4648903" y="1083392"/>
                  </a:cubicBezTo>
                  <a:cubicBezTo>
                    <a:pt x="4648903" y="1091869"/>
                    <a:pt x="4646361" y="1136799"/>
                    <a:pt x="4641275" y="1218180"/>
                  </a:cubicBezTo>
                  <a:lnTo>
                    <a:pt x="3674868" y="1218180"/>
                  </a:lnTo>
                  <a:cubicBezTo>
                    <a:pt x="3695214" y="1270739"/>
                    <a:pt x="3729123" y="1311006"/>
                    <a:pt x="3776595" y="1338981"/>
                  </a:cubicBezTo>
                  <a:cubicBezTo>
                    <a:pt x="3824067" y="1366956"/>
                    <a:pt x="3883408" y="1380944"/>
                    <a:pt x="3954617" y="1380944"/>
                  </a:cubicBezTo>
                  <a:cubicBezTo>
                    <a:pt x="4015653" y="1380944"/>
                    <a:pt x="4066941" y="1373314"/>
                    <a:pt x="4108479" y="1358055"/>
                  </a:cubicBezTo>
                  <a:cubicBezTo>
                    <a:pt x="4150017" y="1342796"/>
                    <a:pt x="4195371" y="1316517"/>
                    <a:pt x="4244539" y="1279217"/>
                  </a:cubicBezTo>
                  <a:lnTo>
                    <a:pt x="4547177" y="1581855"/>
                  </a:lnTo>
                  <a:cubicBezTo>
                    <a:pt x="4509877" y="1622545"/>
                    <a:pt x="4473425" y="1653911"/>
                    <a:pt x="4437821" y="1675952"/>
                  </a:cubicBezTo>
                  <a:cubicBezTo>
                    <a:pt x="4325921" y="1745466"/>
                    <a:pt x="4250897" y="1805230"/>
                    <a:pt x="4212749" y="1855246"/>
                  </a:cubicBezTo>
                  <a:cubicBezTo>
                    <a:pt x="4174602" y="1905262"/>
                    <a:pt x="4155528" y="1955701"/>
                    <a:pt x="4155528" y="2006565"/>
                  </a:cubicBezTo>
                  <a:cubicBezTo>
                    <a:pt x="4155528" y="2043864"/>
                    <a:pt x="4167819" y="2073959"/>
                    <a:pt x="4192404" y="2096848"/>
                  </a:cubicBezTo>
                  <a:cubicBezTo>
                    <a:pt x="4216988" y="2119736"/>
                    <a:pt x="4251321" y="2131180"/>
                    <a:pt x="4295403" y="2131180"/>
                  </a:cubicBezTo>
                  <a:cubicBezTo>
                    <a:pt x="4341179" y="2131180"/>
                    <a:pt x="4389499" y="2119312"/>
                    <a:pt x="4440363" y="2095576"/>
                  </a:cubicBezTo>
                  <a:lnTo>
                    <a:pt x="4509029" y="2332091"/>
                  </a:lnTo>
                  <a:cubicBezTo>
                    <a:pt x="4478511" y="2349046"/>
                    <a:pt x="4436549" y="2363033"/>
                    <a:pt x="4383142" y="2374054"/>
                  </a:cubicBezTo>
                  <a:cubicBezTo>
                    <a:pt x="4329735" y="2385074"/>
                    <a:pt x="4275905" y="2390584"/>
                    <a:pt x="4221651" y="2390584"/>
                  </a:cubicBezTo>
                  <a:cubicBezTo>
                    <a:pt x="4094492" y="2390584"/>
                    <a:pt x="3995732" y="2362185"/>
                    <a:pt x="3925371" y="2305388"/>
                  </a:cubicBezTo>
                  <a:cubicBezTo>
                    <a:pt x="3855009" y="2248590"/>
                    <a:pt x="3819829" y="2170176"/>
                    <a:pt x="3819829" y="2070144"/>
                  </a:cubicBezTo>
                  <a:cubicBezTo>
                    <a:pt x="3819829" y="2020976"/>
                    <a:pt x="3831273" y="1973503"/>
                    <a:pt x="3854161" y="1927726"/>
                  </a:cubicBezTo>
                  <a:cubicBezTo>
                    <a:pt x="3877051" y="1881949"/>
                    <a:pt x="3908840" y="1841258"/>
                    <a:pt x="3949531" y="1805654"/>
                  </a:cubicBezTo>
                  <a:lnTo>
                    <a:pt x="3936815" y="1805654"/>
                  </a:lnTo>
                  <a:cubicBezTo>
                    <a:pt x="3768965" y="1805654"/>
                    <a:pt x="3621462" y="1774712"/>
                    <a:pt x="3494303" y="1712828"/>
                  </a:cubicBezTo>
                  <a:cubicBezTo>
                    <a:pt x="3367144" y="1650944"/>
                    <a:pt x="3268808" y="1564900"/>
                    <a:pt x="3199294" y="1454696"/>
                  </a:cubicBezTo>
                  <a:cubicBezTo>
                    <a:pt x="3129781" y="1344491"/>
                    <a:pt x="3095024" y="1220724"/>
                    <a:pt x="3095024" y="1083392"/>
                  </a:cubicBezTo>
                  <a:cubicBezTo>
                    <a:pt x="3095024" y="944365"/>
                    <a:pt x="3129357" y="820174"/>
                    <a:pt x="3198023" y="710817"/>
                  </a:cubicBezTo>
                  <a:cubicBezTo>
                    <a:pt x="3266688" y="601461"/>
                    <a:pt x="3360786" y="516264"/>
                    <a:pt x="3480316" y="455228"/>
                  </a:cubicBezTo>
                  <a:cubicBezTo>
                    <a:pt x="3599845" y="394192"/>
                    <a:pt x="3734209" y="363674"/>
                    <a:pt x="3883408" y="363674"/>
                  </a:cubicBezTo>
                  <a:close/>
                  <a:moveTo>
                    <a:pt x="0" y="0"/>
                  </a:moveTo>
                  <a:lnTo>
                    <a:pt x="617991" y="0"/>
                  </a:lnTo>
                  <a:lnTo>
                    <a:pt x="928258" y="1012183"/>
                  </a:lnTo>
                  <a:lnTo>
                    <a:pt x="1256327" y="0"/>
                  </a:lnTo>
                  <a:lnTo>
                    <a:pt x="1808196" y="0"/>
                  </a:lnTo>
                  <a:lnTo>
                    <a:pt x="2118464" y="1024899"/>
                  </a:lnTo>
                  <a:lnTo>
                    <a:pt x="2446534" y="0"/>
                  </a:lnTo>
                  <a:lnTo>
                    <a:pt x="3016206" y="0"/>
                  </a:lnTo>
                  <a:lnTo>
                    <a:pt x="2446534" y="1780222"/>
                  </a:lnTo>
                  <a:lnTo>
                    <a:pt x="1803111" y="1780222"/>
                  </a:lnTo>
                  <a:lnTo>
                    <a:pt x="1515731" y="829075"/>
                  </a:lnTo>
                  <a:lnTo>
                    <a:pt x="1213094" y="1780222"/>
                  </a:lnTo>
                  <a:lnTo>
                    <a:pt x="569670" y="1780222"/>
                  </a:lnTo>
                  <a:close/>
                </a:path>
              </a:pathLst>
            </a:cu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E82CEE-9B2B-AB46-04B7-5329258B39A0}"/>
              </a:ext>
            </a:extLst>
          </p:cNvPr>
          <p:cNvGrpSpPr/>
          <p:nvPr/>
        </p:nvGrpSpPr>
        <p:grpSpPr>
          <a:xfrm>
            <a:off x="0" y="3388969"/>
            <a:ext cx="18288000" cy="3467100"/>
            <a:chOff x="0" y="3388969"/>
            <a:chExt cx="18288000" cy="34671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19A7A3-3207-2BFA-EE7F-53EBBCA53011}"/>
                </a:ext>
              </a:extLst>
            </p:cNvPr>
            <p:cNvSpPr/>
            <p:nvPr/>
          </p:nvSpPr>
          <p:spPr>
            <a:xfrm>
              <a:off x="0" y="3388969"/>
              <a:ext cx="18288000" cy="3467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D83CD1-3E65-FEDE-03CA-73D0B0066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585" t="24847" r="22231" b="36801"/>
            <a:stretch>
              <a:fillRect/>
            </a:stretch>
          </p:blipFill>
          <p:spPr>
            <a:xfrm>
              <a:off x="3947411" y="3819142"/>
              <a:ext cx="10274941" cy="2606755"/>
            </a:xfrm>
            <a:custGeom>
              <a:avLst/>
              <a:gdLst/>
              <a:ahLst/>
              <a:cxnLst/>
              <a:rect l="l" t="t" r="r" b="b"/>
              <a:pathLst>
                <a:path w="10274941" h="2606755">
                  <a:moveTo>
                    <a:pt x="3578466" y="1063048"/>
                  </a:moveTo>
                  <a:cubicBezTo>
                    <a:pt x="3519126" y="1063048"/>
                    <a:pt x="3469957" y="1079154"/>
                    <a:pt x="3430962" y="1111368"/>
                  </a:cubicBezTo>
                  <a:cubicBezTo>
                    <a:pt x="3391967" y="1143582"/>
                    <a:pt x="3366535" y="1189359"/>
                    <a:pt x="3354666" y="1248699"/>
                  </a:cubicBezTo>
                  <a:lnTo>
                    <a:pt x="3802266" y="1248699"/>
                  </a:lnTo>
                  <a:cubicBezTo>
                    <a:pt x="3790397" y="1191054"/>
                    <a:pt x="3764966" y="1145701"/>
                    <a:pt x="3725970" y="1112640"/>
                  </a:cubicBezTo>
                  <a:cubicBezTo>
                    <a:pt x="3686975" y="1079578"/>
                    <a:pt x="3637807" y="1063048"/>
                    <a:pt x="3578466" y="1063048"/>
                  </a:cubicBezTo>
                  <a:close/>
                  <a:moveTo>
                    <a:pt x="8560840" y="696831"/>
                  </a:moveTo>
                  <a:lnTo>
                    <a:pt x="9150856" y="696831"/>
                  </a:lnTo>
                  <a:lnTo>
                    <a:pt x="9438235" y="1441981"/>
                  </a:lnTo>
                  <a:lnTo>
                    <a:pt x="9730701" y="696831"/>
                  </a:lnTo>
                  <a:lnTo>
                    <a:pt x="10274941" y="696831"/>
                  </a:lnTo>
                  <a:lnTo>
                    <a:pt x="9702726" y="2115922"/>
                  </a:lnTo>
                  <a:cubicBezTo>
                    <a:pt x="9629822" y="2297335"/>
                    <a:pt x="9539115" y="2424494"/>
                    <a:pt x="9430606" y="2497398"/>
                  </a:cubicBezTo>
                  <a:cubicBezTo>
                    <a:pt x="9322097" y="2570303"/>
                    <a:pt x="9189004" y="2606755"/>
                    <a:pt x="9031327" y="2606755"/>
                  </a:cubicBezTo>
                  <a:cubicBezTo>
                    <a:pt x="8953337" y="2606755"/>
                    <a:pt x="8874922" y="2595311"/>
                    <a:pt x="8796083" y="2572422"/>
                  </a:cubicBezTo>
                  <a:cubicBezTo>
                    <a:pt x="8717245" y="2549533"/>
                    <a:pt x="8654937" y="2519439"/>
                    <a:pt x="8609160" y="2482139"/>
                  </a:cubicBezTo>
                  <a:lnTo>
                    <a:pt x="8799898" y="2087947"/>
                  </a:lnTo>
                  <a:cubicBezTo>
                    <a:pt x="8828721" y="2109988"/>
                    <a:pt x="8861358" y="2127790"/>
                    <a:pt x="8897811" y="2141354"/>
                  </a:cubicBezTo>
                  <a:cubicBezTo>
                    <a:pt x="8934263" y="2154917"/>
                    <a:pt x="8969444" y="2161699"/>
                    <a:pt x="9003353" y="2161699"/>
                  </a:cubicBezTo>
                  <a:cubicBezTo>
                    <a:pt x="9066084" y="2161699"/>
                    <a:pt x="9113557" y="2143049"/>
                    <a:pt x="9145770" y="2105749"/>
                  </a:cubicBezTo>
                  <a:close/>
                  <a:moveTo>
                    <a:pt x="2030073" y="696831"/>
                  </a:moveTo>
                  <a:lnTo>
                    <a:pt x="2604829" y="696831"/>
                  </a:lnTo>
                  <a:lnTo>
                    <a:pt x="2604829" y="2087947"/>
                  </a:lnTo>
                  <a:lnTo>
                    <a:pt x="2030073" y="2087947"/>
                  </a:lnTo>
                  <a:close/>
                  <a:moveTo>
                    <a:pt x="7911740" y="671399"/>
                  </a:moveTo>
                  <a:cubicBezTo>
                    <a:pt x="8081285" y="671399"/>
                    <a:pt x="8226246" y="707851"/>
                    <a:pt x="8346623" y="780755"/>
                  </a:cubicBezTo>
                  <a:cubicBezTo>
                    <a:pt x="8467000" y="853660"/>
                    <a:pt x="8550077" y="954539"/>
                    <a:pt x="8595854" y="1083393"/>
                  </a:cubicBezTo>
                  <a:lnTo>
                    <a:pt x="8150798" y="1302106"/>
                  </a:lnTo>
                  <a:cubicBezTo>
                    <a:pt x="8096544" y="1180034"/>
                    <a:pt x="8016010" y="1118998"/>
                    <a:pt x="7909197" y="1118998"/>
                  </a:cubicBezTo>
                  <a:cubicBezTo>
                    <a:pt x="7841379" y="1118998"/>
                    <a:pt x="7785005" y="1142734"/>
                    <a:pt x="7740076" y="1190206"/>
                  </a:cubicBezTo>
                  <a:cubicBezTo>
                    <a:pt x="7695146" y="1237679"/>
                    <a:pt x="7672682" y="1304649"/>
                    <a:pt x="7672682" y="1391117"/>
                  </a:cubicBezTo>
                  <a:cubicBezTo>
                    <a:pt x="7672682" y="1479281"/>
                    <a:pt x="7695146" y="1547099"/>
                    <a:pt x="7740076" y="1594571"/>
                  </a:cubicBezTo>
                  <a:cubicBezTo>
                    <a:pt x="7785005" y="1642044"/>
                    <a:pt x="7841379" y="1665780"/>
                    <a:pt x="7909197" y="1665780"/>
                  </a:cubicBezTo>
                  <a:cubicBezTo>
                    <a:pt x="8016010" y="1665780"/>
                    <a:pt x="8096544" y="1604744"/>
                    <a:pt x="8150798" y="1482671"/>
                  </a:cubicBezTo>
                  <a:lnTo>
                    <a:pt x="8595854" y="1701385"/>
                  </a:lnTo>
                  <a:cubicBezTo>
                    <a:pt x="8550077" y="1830239"/>
                    <a:pt x="8467000" y="1931118"/>
                    <a:pt x="8346623" y="2004022"/>
                  </a:cubicBezTo>
                  <a:cubicBezTo>
                    <a:pt x="8226246" y="2076927"/>
                    <a:pt x="8081285" y="2113379"/>
                    <a:pt x="7911740" y="2113379"/>
                  </a:cubicBezTo>
                  <a:cubicBezTo>
                    <a:pt x="7754063" y="2113379"/>
                    <a:pt x="7612916" y="2082861"/>
                    <a:pt x="7488301" y="2021824"/>
                  </a:cubicBezTo>
                  <a:cubicBezTo>
                    <a:pt x="7363686" y="1960788"/>
                    <a:pt x="7266198" y="1875168"/>
                    <a:pt x="7195836" y="1764964"/>
                  </a:cubicBezTo>
                  <a:cubicBezTo>
                    <a:pt x="7125476" y="1654760"/>
                    <a:pt x="7090294" y="1530144"/>
                    <a:pt x="7090294" y="1391117"/>
                  </a:cubicBezTo>
                  <a:cubicBezTo>
                    <a:pt x="7090294" y="1252090"/>
                    <a:pt x="7125476" y="1127899"/>
                    <a:pt x="7195836" y="1018542"/>
                  </a:cubicBezTo>
                  <a:cubicBezTo>
                    <a:pt x="7266198" y="909186"/>
                    <a:pt x="7363686" y="823989"/>
                    <a:pt x="7488301" y="762953"/>
                  </a:cubicBezTo>
                  <a:cubicBezTo>
                    <a:pt x="7612916" y="701917"/>
                    <a:pt x="7754063" y="671399"/>
                    <a:pt x="7911740" y="671399"/>
                  </a:cubicBezTo>
                  <a:close/>
                  <a:moveTo>
                    <a:pt x="5457072" y="671399"/>
                  </a:moveTo>
                  <a:cubicBezTo>
                    <a:pt x="5550321" y="671399"/>
                    <a:pt x="5634246" y="688777"/>
                    <a:pt x="5708846" y="723534"/>
                  </a:cubicBezTo>
                  <a:cubicBezTo>
                    <a:pt x="5783445" y="758291"/>
                    <a:pt x="5844482" y="811273"/>
                    <a:pt x="5891954" y="882482"/>
                  </a:cubicBezTo>
                  <a:cubicBezTo>
                    <a:pt x="5947904" y="814664"/>
                    <a:pt x="6015722" y="762529"/>
                    <a:pt x="6095408" y="726077"/>
                  </a:cubicBezTo>
                  <a:cubicBezTo>
                    <a:pt x="6175094" y="689625"/>
                    <a:pt x="6262410" y="671399"/>
                    <a:pt x="6357355" y="671399"/>
                  </a:cubicBezTo>
                  <a:cubicBezTo>
                    <a:pt x="6525204" y="671399"/>
                    <a:pt x="6659570" y="723110"/>
                    <a:pt x="6760448" y="826532"/>
                  </a:cubicBezTo>
                  <a:cubicBezTo>
                    <a:pt x="6861328" y="929955"/>
                    <a:pt x="6911768" y="1085936"/>
                    <a:pt x="6911768" y="1294477"/>
                  </a:cubicBezTo>
                  <a:lnTo>
                    <a:pt x="6911768" y="2087947"/>
                  </a:lnTo>
                  <a:lnTo>
                    <a:pt x="6337010" y="2087947"/>
                  </a:lnTo>
                  <a:lnTo>
                    <a:pt x="6337010" y="1393660"/>
                  </a:lnTo>
                  <a:cubicBezTo>
                    <a:pt x="6337010" y="1234288"/>
                    <a:pt x="6285299" y="1154602"/>
                    <a:pt x="6181876" y="1154602"/>
                  </a:cubicBezTo>
                  <a:cubicBezTo>
                    <a:pt x="6127622" y="1154602"/>
                    <a:pt x="6083964" y="1174947"/>
                    <a:pt x="6050902" y="1215638"/>
                  </a:cubicBezTo>
                  <a:cubicBezTo>
                    <a:pt x="6017842" y="1256329"/>
                    <a:pt x="6001311" y="1320756"/>
                    <a:pt x="6001311" y="1408919"/>
                  </a:cubicBezTo>
                  <a:lnTo>
                    <a:pt x="6001311" y="2087947"/>
                  </a:lnTo>
                  <a:lnTo>
                    <a:pt x="5426553" y="2087947"/>
                  </a:lnTo>
                  <a:lnTo>
                    <a:pt x="5426553" y="1393660"/>
                  </a:lnTo>
                  <a:cubicBezTo>
                    <a:pt x="5426553" y="1234288"/>
                    <a:pt x="5374842" y="1154602"/>
                    <a:pt x="5271420" y="1154602"/>
                  </a:cubicBezTo>
                  <a:cubicBezTo>
                    <a:pt x="5217165" y="1154602"/>
                    <a:pt x="5173508" y="1174947"/>
                    <a:pt x="5140446" y="1215638"/>
                  </a:cubicBezTo>
                  <a:cubicBezTo>
                    <a:pt x="5107384" y="1256329"/>
                    <a:pt x="5090854" y="1320756"/>
                    <a:pt x="5090854" y="1408919"/>
                  </a:cubicBezTo>
                  <a:lnTo>
                    <a:pt x="5090854" y="2087947"/>
                  </a:lnTo>
                  <a:lnTo>
                    <a:pt x="4516097" y="2087947"/>
                  </a:lnTo>
                  <a:lnTo>
                    <a:pt x="4516097" y="696831"/>
                  </a:lnTo>
                  <a:lnTo>
                    <a:pt x="5062880" y="696831"/>
                  </a:lnTo>
                  <a:lnTo>
                    <a:pt x="5062880" y="826532"/>
                  </a:lnTo>
                  <a:cubicBezTo>
                    <a:pt x="5166302" y="723110"/>
                    <a:pt x="5297699" y="671399"/>
                    <a:pt x="5457072" y="671399"/>
                  </a:cubicBezTo>
                  <a:close/>
                  <a:moveTo>
                    <a:pt x="3573379" y="671399"/>
                  </a:moveTo>
                  <a:cubicBezTo>
                    <a:pt x="3714102" y="671399"/>
                    <a:pt x="3842533" y="699374"/>
                    <a:pt x="3958671" y="755323"/>
                  </a:cubicBezTo>
                  <a:cubicBezTo>
                    <a:pt x="4074809" y="811273"/>
                    <a:pt x="4167211" y="893503"/>
                    <a:pt x="4235877" y="1002011"/>
                  </a:cubicBezTo>
                  <a:cubicBezTo>
                    <a:pt x="4304543" y="1110520"/>
                    <a:pt x="4338876" y="1240222"/>
                    <a:pt x="4338876" y="1391117"/>
                  </a:cubicBezTo>
                  <a:cubicBezTo>
                    <a:pt x="4338876" y="1399594"/>
                    <a:pt x="4336333" y="1444524"/>
                    <a:pt x="4331246" y="1525905"/>
                  </a:cubicBezTo>
                  <a:lnTo>
                    <a:pt x="3364840" y="1525905"/>
                  </a:lnTo>
                  <a:cubicBezTo>
                    <a:pt x="3385185" y="1578464"/>
                    <a:pt x="3419094" y="1618731"/>
                    <a:pt x="3466567" y="1646706"/>
                  </a:cubicBezTo>
                  <a:cubicBezTo>
                    <a:pt x="3514039" y="1674681"/>
                    <a:pt x="3573379" y="1688669"/>
                    <a:pt x="3644589" y="1688669"/>
                  </a:cubicBezTo>
                  <a:cubicBezTo>
                    <a:pt x="3705625" y="1688669"/>
                    <a:pt x="3756912" y="1681039"/>
                    <a:pt x="3798450" y="1665780"/>
                  </a:cubicBezTo>
                  <a:cubicBezTo>
                    <a:pt x="3839989" y="1650521"/>
                    <a:pt x="3885342" y="1624242"/>
                    <a:pt x="3934510" y="1586942"/>
                  </a:cubicBezTo>
                  <a:lnTo>
                    <a:pt x="4234605" y="1889580"/>
                  </a:lnTo>
                  <a:cubicBezTo>
                    <a:pt x="4098970" y="2038779"/>
                    <a:pt x="3896364" y="2113379"/>
                    <a:pt x="3626786" y="2113379"/>
                  </a:cubicBezTo>
                  <a:cubicBezTo>
                    <a:pt x="3458937" y="2113379"/>
                    <a:pt x="3311433" y="2082437"/>
                    <a:pt x="3184274" y="2020553"/>
                  </a:cubicBezTo>
                  <a:cubicBezTo>
                    <a:pt x="3057116" y="1958669"/>
                    <a:pt x="2958779" y="1872625"/>
                    <a:pt x="2889266" y="1762421"/>
                  </a:cubicBezTo>
                  <a:cubicBezTo>
                    <a:pt x="2819753" y="1652216"/>
                    <a:pt x="2784996" y="1528449"/>
                    <a:pt x="2784996" y="1391117"/>
                  </a:cubicBezTo>
                  <a:cubicBezTo>
                    <a:pt x="2784996" y="1252090"/>
                    <a:pt x="2819329" y="1127899"/>
                    <a:pt x="2887995" y="1018542"/>
                  </a:cubicBezTo>
                  <a:cubicBezTo>
                    <a:pt x="2956660" y="909186"/>
                    <a:pt x="3050758" y="823989"/>
                    <a:pt x="3170286" y="762953"/>
                  </a:cubicBezTo>
                  <a:cubicBezTo>
                    <a:pt x="3289816" y="701917"/>
                    <a:pt x="3424180" y="671399"/>
                    <a:pt x="3573379" y="671399"/>
                  </a:cubicBezTo>
                  <a:close/>
                  <a:moveTo>
                    <a:pt x="0" y="307725"/>
                  </a:moveTo>
                  <a:lnTo>
                    <a:pt x="493376" y="307725"/>
                  </a:lnTo>
                  <a:lnTo>
                    <a:pt x="1169860" y="1116454"/>
                  </a:lnTo>
                  <a:lnTo>
                    <a:pt x="1169860" y="307725"/>
                  </a:lnTo>
                  <a:lnTo>
                    <a:pt x="1754791" y="307725"/>
                  </a:lnTo>
                  <a:lnTo>
                    <a:pt x="1754791" y="2087947"/>
                  </a:lnTo>
                  <a:lnTo>
                    <a:pt x="1261414" y="2087947"/>
                  </a:lnTo>
                  <a:lnTo>
                    <a:pt x="584930" y="1279218"/>
                  </a:lnTo>
                  <a:lnTo>
                    <a:pt x="584930" y="2087947"/>
                  </a:lnTo>
                  <a:lnTo>
                    <a:pt x="0" y="2087947"/>
                  </a:lnTo>
                  <a:close/>
                  <a:moveTo>
                    <a:pt x="2317451" y="0"/>
                  </a:moveTo>
                  <a:cubicBezTo>
                    <a:pt x="2422570" y="0"/>
                    <a:pt x="2506495" y="26280"/>
                    <a:pt x="2569226" y="78839"/>
                  </a:cubicBezTo>
                  <a:cubicBezTo>
                    <a:pt x="2631957" y="131398"/>
                    <a:pt x="2663323" y="199216"/>
                    <a:pt x="2663323" y="282293"/>
                  </a:cubicBezTo>
                  <a:cubicBezTo>
                    <a:pt x="2663323" y="370456"/>
                    <a:pt x="2631957" y="442937"/>
                    <a:pt x="2569226" y="499734"/>
                  </a:cubicBezTo>
                  <a:cubicBezTo>
                    <a:pt x="2506495" y="556532"/>
                    <a:pt x="2422570" y="584931"/>
                    <a:pt x="2317451" y="584931"/>
                  </a:cubicBezTo>
                  <a:cubicBezTo>
                    <a:pt x="2214029" y="584931"/>
                    <a:pt x="2130527" y="557380"/>
                    <a:pt x="2066948" y="502278"/>
                  </a:cubicBezTo>
                  <a:cubicBezTo>
                    <a:pt x="2003369" y="447175"/>
                    <a:pt x="1971579" y="377238"/>
                    <a:pt x="1971579" y="292466"/>
                  </a:cubicBezTo>
                  <a:cubicBezTo>
                    <a:pt x="1971579" y="207693"/>
                    <a:pt x="2003369" y="137756"/>
                    <a:pt x="2066948" y="82654"/>
                  </a:cubicBezTo>
                  <a:cubicBezTo>
                    <a:pt x="2130527" y="27552"/>
                    <a:pt x="2214029" y="0"/>
                    <a:pt x="2317451" y="0"/>
                  </a:cubicBezTo>
                  <a:close/>
                </a:path>
              </a:pathLst>
            </a:cu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76CB2C-B871-1692-669C-A8FB92AA77BC}"/>
              </a:ext>
            </a:extLst>
          </p:cNvPr>
          <p:cNvGrpSpPr/>
          <p:nvPr/>
        </p:nvGrpSpPr>
        <p:grpSpPr>
          <a:xfrm>
            <a:off x="0" y="6795256"/>
            <a:ext cx="18288000" cy="3467100"/>
            <a:chOff x="0" y="6795256"/>
            <a:chExt cx="18288000" cy="34671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A9AC42-4FF2-981F-4DC9-4EA662F905CC}"/>
                </a:ext>
              </a:extLst>
            </p:cNvPr>
            <p:cNvSpPr/>
            <p:nvPr/>
          </p:nvSpPr>
          <p:spPr>
            <a:xfrm>
              <a:off x="0" y="6795256"/>
              <a:ext cx="18288000" cy="3467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100D42-C948-2E4D-1802-6E98C3A4C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727" t="55587" r="23009" b="21031"/>
            <a:stretch>
              <a:fillRect/>
            </a:stretch>
          </p:blipFill>
          <p:spPr>
            <a:xfrm>
              <a:off x="4339216" y="7444558"/>
              <a:ext cx="9740893" cy="2403301"/>
            </a:xfrm>
            <a:custGeom>
              <a:avLst/>
              <a:gdLst/>
              <a:ahLst/>
              <a:cxnLst/>
              <a:rect l="l" t="t" r="r" b="b"/>
              <a:pathLst>
                <a:path w="9740893" h="2403301">
                  <a:moveTo>
                    <a:pt x="4028733" y="829075"/>
                  </a:moveTo>
                  <a:cubicBezTo>
                    <a:pt x="3954133" y="829075"/>
                    <a:pt x="3891826" y="850269"/>
                    <a:pt x="3841809" y="892655"/>
                  </a:cubicBezTo>
                  <a:cubicBezTo>
                    <a:pt x="3791794" y="935041"/>
                    <a:pt x="3760004" y="992686"/>
                    <a:pt x="3746440" y="1065591"/>
                  </a:cubicBezTo>
                  <a:lnTo>
                    <a:pt x="4311025" y="1065591"/>
                  </a:lnTo>
                  <a:cubicBezTo>
                    <a:pt x="4297461" y="992686"/>
                    <a:pt x="4265671" y="935041"/>
                    <a:pt x="4215655" y="892655"/>
                  </a:cubicBezTo>
                  <a:cubicBezTo>
                    <a:pt x="4165639" y="850269"/>
                    <a:pt x="4103332" y="829075"/>
                    <a:pt x="4028733" y="829075"/>
                  </a:cubicBezTo>
                  <a:close/>
                  <a:moveTo>
                    <a:pt x="8105632" y="508635"/>
                  </a:moveTo>
                  <a:lnTo>
                    <a:pt x="8601551" y="508635"/>
                  </a:lnTo>
                  <a:lnTo>
                    <a:pt x="8939793" y="1350426"/>
                  </a:lnTo>
                  <a:lnTo>
                    <a:pt x="9280579" y="508635"/>
                  </a:lnTo>
                  <a:lnTo>
                    <a:pt x="9740893" y="508635"/>
                  </a:lnTo>
                  <a:lnTo>
                    <a:pt x="9145791" y="1942986"/>
                  </a:lnTo>
                  <a:cubicBezTo>
                    <a:pt x="9076277" y="2112531"/>
                    <a:pt x="8991505" y="2231636"/>
                    <a:pt x="8891473" y="2300302"/>
                  </a:cubicBezTo>
                  <a:cubicBezTo>
                    <a:pt x="8791442" y="2368968"/>
                    <a:pt x="8669369" y="2403301"/>
                    <a:pt x="8525256" y="2403301"/>
                  </a:cubicBezTo>
                  <a:cubicBezTo>
                    <a:pt x="8452352" y="2403301"/>
                    <a:pt x="8379023" y="2391856"/>
                    <a:pt x="8305272" y="2368968"/>
                  </a:cubicBezTo>
                  <a:cubicBezTo>
                    <a:pt x="8231519" y="2346079"/>
                    <a:pt x="8171755" y="2315985"/>
                    <a:pt x="8125977" y="2278685"/>
                  </a:cubicBezTo>
                  <a:lnTo>
                    <a:pt x="8293827" y="1940443"/>
                  </a:lnTo>
                  <a:cubicBezTo>
                    <a:pt x="8320954" y="1965875"/>
                    <a:pt x="8353592" y="1985796"/>
                    <a:pt x="8391739" y="2000207"/>
                  </a:cubicBezTo>
                  <a:cubicBezTo>
                    <a:pt x="8429887" y="2014619"/>
                    <a:pt x="8468459" y="2021824"/>
                    <a:pt x="8507454" y="2021824"/>
                  </a:cubicBezTo>
                  <a:cubicBezTo>
                    <a:pt x="8553231" y="2021824"/>
                    <a:pt x="8590955" y="2012499"/>
                    <a:pt x="8620625" y="1993849"/>
                  </a:cubicBezTo>
                  <a:cubicBezTo>
                    <a:pt x="8650296" y="1975199"/>
                    <a:pt x="8675303" y="1945529"/>
                    <a:pt x="8695649" y="1904838"/>
                  </a:cubicBezTo>
                  <a:close/>
                  <a:moveTo>
                    <a:pt x="1891685" y="508635"/>
                  </a:moveTo>
                  <a:lnTo>
                    <a:pt x="3120038" y="508635"/>
                  </a:lnTo>
                  <a:lnTo>
                    <a:pt x="3120038" y="790928"/>
                  </a:lnTo>
                  <a:lnTo>
                    <a:pt x="2481701" y="1525905"/>
                  </a:lnTo>
                  <a:lnTo>
                    <a:pt x="3145470" y="1525905"/>
                  </a:lnTo>
                  <a:lnTo>
                    <a:pt x="3145470" y="1887036"/>
                  </a:lnTo>
                  <a:lnTo>
                    <a:pt x="1873882" y="1887036"/>
                  </a:lnTo>
                  <a:lnTo>
                    <a:pt x="1873882" y="1602201"/>
                  </a:lnTo>
                  <a:lnTo>
                    <a:pt x="2512220" y="867223"/>
                  </a:lnTo>
                  <a:lnTo>
                    <a:pt x="1891685" y="867223"/>
                  </a:lnTo>
                  <a:close/>
                  <a:moveTo>
                    <a:pt x="5688025" y="485747"/>
                  </a:moveTo>
                  <a:cubicBezTo>
                    <a:pt x="5844006" y="485747"/>
                    <a:pt x="5978795" y="519232"/>
                    <a:pt x="6092389" y="586202"/>
                  </a:cubicBezTo>
                  <a:cubicBezTo>
                    <a:pt x="6205985" y="653173"/>
                    <a:pt x="6286519" y="745998"/>
                    <a:pt x="6333991" y="864680"/>
                  </a:cubicBezTo>
                  <a:lnTo>
                    <a:pt x="5960145" y="1055418"/>
                  </a:lnTo>
                  <a:cubicBezTo>
                    <a:pt x="5897413" y="931650"/>
                    <a:pt x="5805859" y="869766"/>
                    <a:pt x="5685482" y="869766"/>
                  </a:cubicBezTo>
                  <a:cubicBezTo>
                    <a:pt x="5599014" y="869766"/>
                    <a:pt x="5527382" y="898589"/>
                    <a:pt x="5470583" y="956234"/>
                  </a:cubicBezTo>
                  <a:cubicBezTo>
                    <a:pt x="5413787" y="1013879"/>
                    <a:pt x="5385387" y="1093565"/>
                    <a:pt x="5385387" y="1195293"/>
                  </a:cubicBezTo>
                  <a:cubicBezTo>
                    <a:pt x="5385387" y="1298715"/>
                    <a:pt x="5413787" y="1379673"/>
                    <a:pt x="5470583" y="1438165"/>
                  </a:cubicBezTo>
                  <a:cubicBezTo>
                    <a:pt x="5527381" y="1496659"/>
                    <a:pt x="5599014" y="1525905"/>
                    <a:pt x="5685482" y="1525905"/>
                  </a:cubicBezTo>
                  <a:cubicBezTo>
                    <a:pt x="5805859" y="1525905"/>
                    <a:pt x="5897413" y="1464021"/>
                    <a:pt x="5960145" y="1340253"/>
                  </a:cubicBezTo>
                  <a:lnTo>
                    <a:pt x="6333991" y="1530991"/>
                  </a:lnTo>
                  <a:cubicBezTo>
                    <a:pt x="6286519" y="1649673"/>
                    <a:pt x="6205985" y="1742499"/>
                    <a:pt x="6092389" y="1809469"/>
                  </a:cubicBezTo>
                  <a:cubicBezTo>
                    <a:pt x="5978795" y="1876439"/>
                    <a:pt x="5844007" y="1909925"/>
                    <a:pt x="5688025" y="1909925"/>
                  </a:cubicBezTo>
                  <a:cubicBezTo>
                    <a:pt x="5535435" y="1909925"/>
                    <a:pt x="5398951" y="1879407"/>
                    <a:pt x="5278573" y="1818371"/>
                  </a:cubicBezTo>
                  <a:cubicBezTo>
                    <a:pt x="5158197" y="1757334"/>
                    <a:pt x="5064523" y="1672561"/>
                    <a:pt x="4997553" y="1564053"/>
                  </a:cubicBezTo>
                  <a:cubicBezTo>
                    <a:pt x="4930583" y="1455544"/>
                    <a:pt x="4897097" y="1332624"/>
                    <a:pt x="4897097" y="1195293"/>
                  </a:cubicBezTo>
                  <a:cubicBezTo>
                    <a:pt x="4897097" y="1057961"/>
                    <a:pt x="4930583" y="935465"/>
                    <a:pt x="4997553" y="827804"/>
                  </a:cubicBezTo>
                  <a:cubicBezTo>
                    <a:pt x="5064523" y="720143"/>
                    <a:pt x="5158197" y="636218"/>
                    <a:pt x="5278573" y="576029"/>
                  </a:cubicBezTo>
                  <a:cubicBezTo>
                    <a:pt x="5398951" y="515841"/>
                    <a:pt x="5535435" y="485747"/>
                    <a:pt x="5688025" y="485747"/>
                  </a:cubicBezTo>
                  <a:close/>
                  <a:moveTo>
                    <a:pt x="4026190" y="485747"/>
                  </a:moveTo>
                  <a:cubicBezTo>
                    <a:pt x="4163521" y="485747"/>
                    <a:pt x="4288136" y="514146"/>
                    <a:pt x="4400036" y="570943"/>
                  </a:cubicBezTo>
                  <a:cubicBezTo>
                    <a:pt x="4511935" y="627741"/>
                    <a:pt x="4600523" y="709970"/>
                    <a:pt x="4665797" y="817631"/>
                  </a:cubicBezTo>
                  <a:cubicBezTo>
                    <a:pt x="4731073" y="925292"/>
                    <a:pt x="4763710" y="1052875"/>
                    <a:pt x="4763710" y="1200379"/>
                  </a:cubicBezTo>
                  <a:cubicBezTo>
                    <a:pt x="4763710" y="1203770"/>
                    <a:pt x="4761167" y="1243613"/>
                    <a:pt x="4756081" y="1319908"/>
                  </a:cubicBezTo>
                  <a:lnTo>
                    <a:pt x="3754070" y="1319908"/>
                  </a:lnTo>
                  <a:cubicBezTo>
                    <a:pt x="3774415" y="1391117"/>
                    <a:pt x="3813835" y="1445795"/>
                    <a:pt x="3872328" y="1483943"/>
                  </a:cubicBezTo>
                  <a:cubicBezTo>
                    <a:pt x="3930820" y="1522091"/>
                    <a:pt x="4004149" y="1541164"/>
                    <a:pt x="4092311" y="1541164"/>
                  </a:cubicBezTo>
                  <a:cubicBezTo>
                    <a:pt x="4158435" y="1541164"/>
                    <a:pt x="4215655" y="1531839"/>
                    <a:pt x="4263976" y="1513189"/>
                  </a:cubicBezTo>
                  <a:cubicBezTo>
                    <a:pt x="4312297" y="1494539"/>
                    <a:pt x="4361040" y="1464021"/>
                    <a:pt x="4410209" y="1421635"/>
                  </a:cubicBezTo>
                  <a:lnTo>
                    <a:pt x="4664527" y="1686125"/>
                  </a:lnTo>
                  <a:cubicBezTo>
                    <a:pt x="4530585" y="1835325"/>
                    <a:pt x="4334761" y="1909925"/>
                    <a:pt x="4077053" y="1909925"/>
                  </a:cubicBezTo>
                  <a:cubicBezTo>
                    <a:pt x="3915985" y="1909925"/>
                    <a:pt x="3774415" y="1879407"/>
                    <a:pt x="3652343" y="1818371"/>
                  </a:cubicBezTo>
                  <a:cubicBezTo>
                    <a:pt x="3530270" y="1757334"/>
                    <a:pt x="3435750" y="1672561"/>
                    <a:pt x="3368780" y="1564053"/>
                  </a:cubicBezTo>
                  <a:cubicBezTo>
                    <a:pt x="3301809" y="1455544"/>
                    <a:pt x="3268324" y="1332624"/>
                    <a:pt x="3268324" y="1195293"/>
                  </a:cubicBezTo>
                  <a:cubicBezTo>
                    <a:pt x="3268324" y="1059656"/>
                    <a:pt x="3300961" y="938008"/>
                    <a:pt x="3366236" y="830347"/>
                  </a:cubicBezTo>
                  <a:cubicBezTo>
                    <a:pt x="3431511" y="722686"/>
                    <a:pt x="3521793" y="638337"/>
                    <a:pt x="3637084" y="577301"/>
                  </a:cubicBezTo>
                  <a:cubicBezTo>
                    <a:pt x="3752374" y="516265"/>
                    <a:pt x="3882076" y="485747"/>
                    <a:pt x="4026190" y="485747"/>
                  </a:cubicBezTo>
                  <a:close/>
                  <a:moveTo>
                    <a:pt x="979123" y="71209"/>
                  </a:moveTo>
                  <a:cubicBezTo>
                    <a:pt x="1141886" y="71209"/>
                    <a:pt x="1288543" y="100032"/>
                    <a:pt x="1419093" y="157677"/>
                  </a:cubicBezTo>
                  <a:cubicBezTo>
                    <a:pt x="1549642" y="215323"/>
                    <a:pt x="1658151" y="298399"/>
                    <a:pt x="1744619" y="406908"/>
                  </a:cubicBezTo>
                  <a:lnTo>
                    <a:pt x="1424179" y="696830"/>
                  </a:lnTo>
                  <a:cubicBezTo>
                    <a:pt x="1308888" y="557803"/>
                    <a:pt x="1169013" y="488290"/>
                    <a:pt x="1004555" y="488290"/>
                  </a:cubicBezTo>
                  <a:cubicBezTo>
                    <a:pt x="907914" y="488290"/>
                    <a:pt x="821870" y="509483"/>
                    <a:pt x="746422" y="551869"/>
                  </a:cubicBezTo>
                  <a:cubicBezTo>
                    <a:pt x="670975" y="594256"/>
                    <a:pt x="612482" y="654020"/>
                    <a:pt x="570943" y="731163"/>
                  </a:cubicBezTo>
                  <a:cubicBezTo>
                    <a:pt x="529405" y="808306"/>
                    <a:pt x="508635" y="896893"/>
                    <a:pt x="508635" y="996925"/>
                  </a:cubicBezTo>
                  <a:cubicBezTo>
                    <a:pt x="508635" y="1096956"/>
                    <a:pt x="529405" y="1185544"/>
                    <a:pt x="570943" y="1262687"/>
                  </a:cubicBezTo>
                  <a:cubicBezTo>
                    <a:pt x="612482" y="1339829"/>
                    <a:pt x="670975" y="1399594"/>
                    <a:pt x="746422" y="1441980"/>
                  </a:cubicBezTo>
                  <a:cubicBezTo>
                    <a:pt x="821870" y="1484367"/>
                    <a:pt x="907914" y="1505560"/>
                    <a:pt x="1004555" y="1505560"/>
                  </a:cubicBezTo>
                  <a:cubicBezTo>
                    <a:pt x="1169013" y="1505560"/>
                    <a:pt x="1308888" y="1436047"/>
                    <a:pt x="1424179" y="1297019"/>
                  </a:cubicBezTo>
                  <a:lnTo>
                    <a:pt x="1744619" y="1586941"/>
                  </a:lnTo>
                  <a:cubicBezTo>
                    <a:pt x="1658151" y="1695450"/>
                    <a:pt x="1549642" y="1778527"/>
                    <a:pt x="1419093" y="1836173"/>
                  </a:cubicBezTo>
                  <a:cubicBezTo>
                    <a:pt x="1288543" y="1893818"/>
                    <a:pt x="1141886" y="1922641"/>
                    <a:pt x="979123" y="1922641"/>
                  </a:cubicBezTo>
                  <a:cubicBezTo>
                    <a:pt x="792624" y="1922641"/>
                    <a:pt x="625198" y="1883221"/>
                    <a:pt x="476846" y="1804383"/>
                  </a:cubicBezTo>
                  <a:cubicBezTo>
                    <a:pt x="328494" y="1725545"/>
                    <a:pt x="211932" y="1615764"/>
                    <a:pt x="127159" y="1475042"/>
                  </a:cubicBezTo>
                  <a:cubicBezTo>
                    <a:pt x="42387" y="1334319"/>
                    <a:pt x="0" y="1174947"/>
                    <a:pt x="0" y="996925"/>
                  </a:cubicBezTo>
                  <a:cubicBezTo>
                    <a:pt x="0" y="818903"/>
                    <a:pt x="42387" y="659530"/>
                    <a:pt x="127159" y="518808"/>
                  </a:cubicBezTo>
                  <a:cubicBezTo>
                    <a:pt x="211932" y="378086"/>
                    <a:pt x="328494" y="268305"/>
                    <a:pt x="476846" y="189467"/>
                  </a:cubicBezTo>
                  <a:cubicBezTo>
                    <a:pt x="625198" y="110629"/>
                    <a:pt x="792624" y="71209"/>
                    <a:pt x="979123" y="71209"/>
                  </a:cubicBezTo>
                  <a:close/>
                  <a:moveTo>
                    <a:pt x="6517091" y="0"/>
                  </a:moveTo>
                  <a:lnTo>
                    <a:pt x="7000294" y="0"/>
                  </a:lnTo>
                  <a:lnTo>
                    <a:pt x="7000294" y="635794"/>
                  </a:lnTo>
                  <a:cubicBezTo>
                    <a:pt x="7052853" y="586626"/>
                    <a:pt x="7114737" y="549326"/>
                    <a:pt x="7185945" y="523894"/>
                  </a:cubicBezTo>
                  <a:cubicBezTo>
                    <a:pt x="7257155" y="498463"/>
                    <a:pt x="7333450" y="485747"/>
                    <a:pt x="7414831" y="485747"/>
                  </a:cubicBezTo>
                  <a:cubicBezTo>
                    <a:pt x="7586072" y="485747"/>
                    <a:pt x="7723827" y="536610"/>
                    <a:pt x="7828098" y="638337"/>
                  </a:cubicBezTo>
                  <a:cubicBezTo>
                    <a:pt x="7932367" y="740064"/>
                    <a:pt x="7984503" y="893503"/>
                    <a:pt x="7984503" y="1098652"/>
                  </a:cubicBezTo>
                  <a:lnTo>
                    <a:pt x="7984503" y="1887036"/>
                  </a:lnTo>
                  <a:lnTo>
                    <a:pt x="7501299" y="1887036"/>
                  </a:lnTo>
                  <a:lnTo>
                    <a:pt x="7501299" y="1177490"/>
                  </a:lnTo>
                  <a:cubicBezTo>
                    <a:pt x="7501299" y="989295"/>
                    <a:pt x="7425852" y="895198"/>
                    <a:pt x="7274957" y="895198"/>
                  </a:cubicBezTo>
                  <a:cubicBezTo>
                    <a:pt x="7191879" y="895198"/>
                    <a:pt x="7125333" y="922325"/>
                    <a:pt x="7075317" y="976579"/>
                  </a:cubicBezTo>
                  <a:cubicBezTo>
                    <a:pt x="7025302" y="1030834"/>
                    <a:pt x="7000294" y="1112215"/>
                    <a:pt x="7000294" y="1220724"/>
                  </a:cubicBezTo>
                  <a:lnTo>
                    <a:pt x="7000294" y="1887036"/>
                  </a:lnTo>
                  <a:lnTo>
                    <a:pt x="6517091" y="1887036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9096893" y="1079145"/>
            <a:ext cx="7842579" cy="81287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66962" y="1422851"/>
            <a:ext cx="8992338" cy="71588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274185"/>
            <a:ext cx="7227655" cy="179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 dirty="0">
                <a:solidFill>
                  <a:srgbClr val="0041D3"/>
                </a:solidFill>
                <a:latin typeface="Montserrat Extra-Bold Bold"/>
              </a:rPr>
              <a:t>DEBATY OKSFORDZKIE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F726DDF4-AA96-F6A8-F1A7-0E694C5B38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59300" y="89535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20561" y="-637500"/>
            <a:ext cx="10710668" cy="63890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2186504"/>
            <a:ext cx="8033089" cy="59139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94253" y="4611687"/>
            <a:ext cx="8065047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Montserrat Extra-Bold Bold"/>
              </a:rPr>
              <a:t>WSPÓŁPRACA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472455DD-F3D0-9326-D11D-32C3493970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70915" y="1028700"/>
            <a:ext cx="3388763" cy="33887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86229" y="1609780"/>
            <a:ext cx="6443653" cy="22266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06137" y="5143500"/>
            <a:ext cx="4953540" cy="49535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94465" y="6105416"/>
            <a:ext cx="3798298" cy="31528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92762" y="4199401"/>
            <a:ext cx="5902475" cy="188819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0352D1"/>
          </a:solidFill>
        </p:spPr>
      </p:sp>
      <p:sp>
        <p:nvSpPr>
          <p:cNvPr id="8" name="AutoShape 8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0041D3"/>
          </a:solidFill>
        </p:spPr>
      </p:sp>
      <p:sp>
        <p:nvSpPr>
          <p:cNvPr id="9" name="AutoShape 9"/>
          <p:cNvSpPr/>
          <p:nvPr/>
        </p:nvSpPr>
        <p:spPr>
          <a:xfrm rot="-1753206">
            <a:off x="-1226705" y="4465219"/>
            <a:ext cx="25783492" cy="9586163"/>
          </a:xfrm>
          <a:prstGeom prst="rect">
            <a:avLst/>
          </a:prstGeom>
          <a:solidFill>
            <a:srgbClr val="4C7ADF">
              <a:alpha val="2745"/>
            </a:srgbClr>
          </a:solidFill>
        </p:spPr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2CAF48DA-3131-89A5-1376-F8B5E6E8C2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25790" y="6370159"/>
            <a:ext cx="6833510" cy="28115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51274" y="1206788"/>
            <a:ext cx="2876319" cy="28763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9376" y="1139309"/>
            <a:ext cx="5726968" cy="3011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31639" y="6293520"/>
            <a:ext cx="2964780" cy="29647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12634" y="3319806"/>
            <a:ext cx="2662732" cy="364738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0352D1"/>
          </a:solidFill>
        </p:spPr>
      </p:sp>
      <p:sp>
        <p:nvSpPr>
          <p:cNvPr id="8" name="AutoShape 8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0041D3"/>
          </a:solidFill>
        </p:spPr>
      </p:sp>
      <p:sp>
        <p:nvSpPr>
          <p:cNvPr id="9" name="AutoShape 9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4C7ADF">
              <a:alpha val="2745"/>
            </a:srgbClr>
          </a:solidFill>
        </p:spPr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AF761A66-EAEA-811D-5EC1-FD6CFBFFC6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54475"/>
            <a:ext cx="9215261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pl-PL" sz="8000" dirty="0">
                <a:solidFill>
                  <a:srgbClr val="FFFFFF"/>
                </a:solidFill>
                <a:latin typeface="Montserrat Extra-Bold"/>
              </a:rPr>
              <a:t>WYWIADY Z ABSOLWENTAMI</a:t>
            </a:r>
            <a:endParaRPr lang="en-US" sz="8000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43961" y="1485937"/>
            <a:ext cx="7107739" cy="73151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938191" y="2745137"/>
            <a:ext cx="3161845" cy="6513163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2A7EB93D-AB72-E9DE-55C6-A8CBF21B30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79635" y="1028700"/>
            <a:ext cx="4329731" cy="49405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42508" y="5580905"/>
            <a:ext cx="4846124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829663" y="2450038"/>
            <a:ext cx="8658969" cy="2097888"/>
            <a:chOff x="0" y="0"/>
            <a:chExt cx="2280551" cy="5525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0551" cy="552530"/>
            </a:xfrm>
            <a:custGeom>
              <a:avLst/>
              <a:gdLst/>
              <a:ahLst/>
              <a:cxnLst/>
              <a:rect l="l" t="t" r="r" b="b"/>
              <a:pathLst>
                <a:path w="2280551" h="552530">
                  <a:moveTo>
                    <a:pt x="45599" y="0"/>
                  </a:moveTo>
                  <a:lnTo>
                    <a:pt x="2234953" y="0"/>
                  </a:lnTo>
                  <a:cubicBezTo>
                    <a:pt x="2247046" y="0"/>
                    <a:pt x="2258644" y="4804"/>
                    <a:pt x="2267196" y="13356"/>
                  </a:cubicBezTo>
                  <a:cubicBezTo>
                    <a:pt x="2275747" y="21907"/>
                    <a:pt x="2280551" y="33505"/>
                    <a:pt x="2280551" y="45599"/>
                  </a:cubicBezTo>
                  <a:lnTo>
                    <a:pt x="2280551" y="506931"/>
                  </a:lnTo>
                  <a:cubicBezTo>
                    <a:pt x="2280551" y="532115"/>
                    <a:pt x="2260136" y="552530"/>
                    <a:pt x="2234953" y="552530"/>
                  </a:cubicBezTo>
                  <a:lnTo>
                    <a:pt x="45599" y="552530"/>
                  </a:lnTo>
                  <a:cubicBezTo>
                    <a:pt x="20415" y="552530"/>
                    <a:pt x="0" y="532115"/>
                    <a:pt x="0" y="506931"/>
                  </a:cubicBezTo>
                  <a:lnTo>
                    <a:pt x="0" y="45599"/>
                  </a:lnTo>
                  <a:cubicBezTo>
                    <a:pt x="0" y="20415"/>
                    <a:pt x="20415" y="0"/>
                    <a:pt x="45599" y="0"/>
                  </a:cubicBezTo>
                  <a:close/>
                </a:path>
              </a:pathLst>
            </a:custGeom>
            <a:solidFill>
              <a:srgbClr val="3878D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79635" y="6589361"/>
            <a:ext cx="8658969" cy="2097888"/>
            <a:chOff x="0" y="0"/>
            <a:chExt cx="2280551" cy="5525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0551" cy="552530"/>
            </a:xfrm>
            <a:custGeom>
              <a:avLst/>
              <a:gdLst/>
              <a:ahLst/>
              <a:cxnLst/>
              <a:rect l="l" t="t" r="r" b="b"/>
              <a:pathLst>
                <a:path w="2280551" h="552530">
                  <a:moveTo>
                    <a:pt x="45599" y="0"/>
                  </a:moveTo>
                  <a:lnTo>
                    <a:pt x="2234953" y="0"/>
                  </a:lnTo>
                  <a:cubicBezTo>
                    <a:pt x="2247046" y="0"/>
                    <a:pt x="2258644" y="4804"/>
                    <a:pt x="2267196" y="13356"/>
                  </a:cubicBezTo>
                  <a:cubicBezTo>
                    <a:pt x="2275747" y="21907"/>
                    <a:pt x="2280551" y="33505"/>
                    <a:pt x="2280551" y="45599"/>
                  </a:cubicBezTo>
                  <a:lnTo>
                    <a:pt x="2280551" y="506931"/>
                  </a:lnTo>
                  <a:cubicBezTo>
                    <a:pt x="2280551" y="532115"/>
                    <a:pt x="2260136" y="552530"/>
                    <a:pt x="2234953" y="552530"/>
                  </a:cubicBezTo>
                  <a:lnTo>
                    <a:pt x="45599" y="552530"/>
                  </a:lnTo>
                  <a:cubicBezTo>
                    <a:pt x="20415" y="552530"/>
                    <a:pt x="0" y="532115"/>
                    <a:pt x="0" y="506931"/>
                  </a:cubicBezTo>
                  <a:lnTo>
                    <a:pt x="0" y="45599"/>
                  </a:lnTo>
                  <a:cubicBezTo>
                    <a:pt x="0" y="20415"/>
                    <a:pt x="20415" y="0"/>
                    <a:pt x="45599" y="0"/>
                  </a:cubicBezTo>
                  <a:close/>
                </a:path>
              </a:pathLst>
            </a:custGeom>
            <a:solidFill>
              <a:srgbClr val="3878D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880475">
            <a:off x="14380307" y="1717884"/>
            <a:ext cx="1702684" cy="146430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829663" y="2875412"/>
            <a:ext cx="865896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FFFFFF"/>
                </a:solidFill>
                <a:latin typeface="Clear Sans Regular Italics"/>
                <a:hlinkClick r:id="rId7" tooltip="https://cdn.ug.edu.pl/83778/rozne-oblicza-nowoczesnego-pru-rozmowa-z-izabela-krakowska/"/>
              </a:rPr>
              <a:t>OBLICZA NOWOCZESNEGO PR. </a:t>
            </a:r>
          </a:p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FFFFFF"/>
                </a:solidFill>
                <a:latin typeface="Clear Sans Regular Italics"/>
                <a:hlinkClick r:id="rId7" tooltip="https://cdn.ug.edu.pl/83778/rozne-oblicza-nowoczesnego-pru-rozmowa-z-izabela-krakowska/"/>
              </a:rPr>
              <a:t>ROZMOWA Z IZABELĄ KRAKOWSKĄ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79635" y="7014735"/>
            <a:ext cx="865896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FFFFFF"/>
                </a:solidFill>
                <a:latin typeface="Clear Sans Regular Italics"/>
                <a:hlinkClick r:id="rId8" tooltip="https://cdn.ug.edu.pl/87173/dziennikarstwo-uwrazliwiajace-na-innosc-rozmowa-z-halszka-gronek/"/>
              </a:rPr>
              <a:t>DZIENNIKARSTWO UWRAŻLIWIAJĄCE NA INNOŚĆ. ROZMOWA Z HALSZKĄ GRONEK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65910" flipH="1">
            <a:off x="1025494" y="7788493"/>
            <a:ext cx="1702684" cy="1464308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CF340321-3AA9-79B6-1BBA-B893B016990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42307" y="1393207"/>
            <a:ext cx="8876434" cy="75005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497262"/>
            <a:ext cx="9215261" cy="336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Montserrat Extra-Bold"/>
              </a:rPr>
              <a:t>PUBLIKACJE NASZYCH STUDENTÓW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9ABEE822-6C0B-859A-B53F-76D5859DC2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6363" y="1866457"/>
            <a:ext cx="4434386" cy="6554087"/>
            <a:chOff x="0" y="0"/>
            <a:chExt cx="5912515" cy="873878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6170" r="16170"/>
            <a:stretch>
              <a:fillRect/>
            </a:stretch>
          </p:blipFill>
          <p:spPr>
            <a:xfrm>
              <a:off x="0" y="0"/>
              <a:ext cx="5912515" cy="873878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737539" y="1866457"/>
            <a:ext cx="8034098" cy="4373206"/>
            <a:chOff x="0" y="0"/>
            <a:chExt cx="10712131" cy="583094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4880" b="13509"/>
            <a:stretch>
              <a:fillRect/>
            </a:stretch>
          </p:blipFill>
          <p:spPr>
            <a:xfrm>
              <a:off x="0" y="0"/>
              <a:ext cx="10712131" cy="583094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7737539" y="6642543"/>
            <a:ext cx="8034098" cy="3645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Książka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pl-PL" sz="3399" dirty="0">
                <a:solidFill>
                  <a:srgbClr val="504C44"/>
                </a:solidFill>
                <a:latin typeface="Clear Sans Regular"/>
              </a:rPr>
              <a:t>„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Ocalić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pamięć</a:t>
            </a:r>
            <a:r>
              <a:rPr lang="pl-PL" sz="3399" dirty="0">
                <a:solidFill>
                  <a:srgbClr val="504C44"/>
                </a:solidFill>
                <a:latin typeface="Clear Sans Regular"/>
              </a:rPr>
              <a:t>”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-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zbiór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wywiadów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przeprowadzonych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przez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Panią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Aleksandrę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Łasińską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,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absolwentkę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naszej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specjalizacji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(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na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zdjęciu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, w </a:t>
            </a:r>
            <a:r>
              <a:rPr lang="en-US" sz="3399" dirty="0" err="1">
                <a:solidFill>
                  <a:srgbClr val="504C44"/>
                </a:solidFill>
                <a:latin typeface="Clear Sans Regular"/>
              </a:rPr>
              <a:t>środku</a:t>
            </a:r>
            <a:r>
              <a:rPr lang="en-US" sz="3399" dirty="0">
                <a:solidFill>
                  <a:srgbClr val="504C44"/>
                </a:solidFill>
                <a:latin typeface="Clear Sans Regular"/>
              </a:rPr>
              <a:t>). </a:t>
            </a:r>
          </a:p>
          <a:p>
            <a:pPr algn="just">
              <a:lnSpc>
                <a:spcPts val="4759"/>
              </a:lnSpc>
            </a:pPr>
            <a:endParaRPr lang="en-US" sz="3399" dirty="0">
              <a:solidFill>
                <a:srgbClr val="504C44"/>
              </a:solidFill>
              <a:latin typeface="Clear Sans Regular"/>
            </a:endParaRPr>
          </a:p>
        </p:txBody>
      </p:sp>
      <p:sp>
        <p:nvSpPr>
          <p:cNvPr id="7" name="AutoShape 7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0352D1"/>
          </a:solidFill>
        </p:spPr>
      </p:sp>
      <p:sp>
        <p:nvSpPr>
          <p:cNvPr id="8" name="AutoShape 8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0041D3"/>
          </a:solidFill>
        </p:spPr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F4716C42-96AB-12EA-5914-E086875017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485937"/>
            <a:ext cx="7107739" cy="73151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90261" y="1952370"/>
            <a:ext cx="6184616" cy="63822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291454" y="4054475"/>
            <a:ext cx="7967846" cy="225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Montserrat Extra-Bold Bold"/>
              </a:rPr>
              <a:t>WYBRANE  PRZEDMIOTY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E316EEF4-D419-9E36-C28C-C2E8C17599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08FA1F2-19B6-A568-87FC-373F5120966A}"/>
              </a:ext>
            </a:extLst>
          </p:cNvPr>
          <p:cNvGrpSpPr/>
          <p:nvPr/>
        </p:nvGrpSpPr>
        <p:grpSpPr>
          <a:xfrm>
            <a:off x="6209071" y="0"/>
            <a:ext cx="18627213" cy="10306050"/>
            <a:chOff x="6209071" y="0"/>
            <a:chExt cx="18627213" cy="103060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2CBCC1-2A28-6317-4649-2FFD04084EE5}"/>
                </a:ext>
              </a:extLst>
            </p:cNvPr>
            <p:cNvSpPr/>
            <p:nvPr/>
          </p:nvSpPr>
          <p:spPr>
            <a:xfrm>
              <a:off x="18627213" y="0"/>
              <a:ext cx="6209071" cy="10287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C872858-C337-DF98-5C45-6B86AD610A6E}"/>
                </a:ext>
              </a:extLst>
            </p:cNvPr>
            <p:cNvGrpSpPr/>
            <p:nvPr/>
          </p:nvGrpSpPr>
          <p:grpSpPr>
            <a:xfrm>
              <a:off x="6209071" y="0"/>
              <a:ext cx="17809984" cy="10306050"/>
              <a:chOff x="6209071" y="0"/>
              <a:chExt cx="17809984" cy="1030605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39EECA-8B85-1657-3E62-AE53BAD17723}"/>
                  </a:ext>
                </a:extLst>
              </p:cNvPr>
              <p:cNvSpPr/>
              <p:nvPr/>
            </p:nvSpPr>
            <p:spPr>
              <a:xfrm>
                <a:off x="6209071" y="0"/>
                <a:ext cx="6209071" cy="10287000"/>
              </a:xfrm>
              <a:prstGeom prst="rect">
                <a:avLst/>
              </a:prstGeom>
              <a:solidFill>
                <a:srgbClr val="1E57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804F7DA-7B58-81BD-80D1-CA0A39E231E0}"/>
                  </a:ext>
                </a:extLst>
              </p:cNvPr>
              <p:cNvSpPr/>
              <p:nvPr/>
            </p:nvSpPr>
            <p:spPr>
              <a:xfrm>
                <a:off x="12418142" y="19050"/>
                <a:ext cx="6209071" cy="10287000"/>
              </a:xfrm>
              <a:prstGeom prst="rect">
                <a:avLst/>
              </a:prstGeom>
              <a:solidFill>
                <a:srgbClr val="4C7A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217CB6-3779-BE7B-44AB-BFB770DF6094}"/>
                  </a:ext>
                </a:extLst>
              </p:cNvPr>
              <p:cNvSpPr txBox="1"/>
              <p:nvPr/>
            </p:nvSpPr>
            <p:spPr>
              <a:xfrm>
                <a:off x="6734174" y="2223575"/>
                <a:ext cx="529651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5200" dirty="0">
                    <a:solidFill>
                      <a:schemeClr val="bg1"/>
                    </a:solidFill>
                    <a:latin typeface="Montserrat Extra-Bold Bold" panose="020B0604020202020204" charset="-18"/>
                  </a:rPr>
                  <a:t>W portalu trójmisto.pl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44F66E-BB68-258B-6686-EA7FA6013990}"/>
                  </a:ext>
                </a:extLst>
              </p:cNvPr>
              <p:cNvSpPr txBox="1"/>
              <p:nvPr/>
            </p:nvSpPr>
            <p:spPr>
              <a:xfrm>
                <a:off x="12618166" y="3069960"/>
                <a:ext cx="6028097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5200" dirty="0">
                    <a:solidFill>
                      <a:schemeClr val="bg1"/>
                    </a:solidFill>
                    <a:latin typeface="Montserrat Extra-Bold Bold" panose="020B0604020202020204" charset="-18"/>
                  </a:rPr>
                  <a:t>W czasopiśmie studenckim </a:t>
                </a:r>
                <a:r>
                  <a:rPr lang="pl-PL" sz="5200" i="1" dirty="0">
                    <a:solidFill>
                      <a:schemeClr val="bg1"/>
                    </a:solidFill>
                    <a:latin typeface="Montserrat Extra-Bold Bold" panose="020B0604020202020204" charset="-18"/>
                  </a:rPr>
                  <a:t>CDN</a:t>
                </a:r>
                <a:endParaRPr lang="pl-PL" sz="52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5B7F7F-B468-3EBD-6DAB-A5F72C97F2A5}"/>
                  </a:ext>
                </a:extLst>
              </p:cNvPr>
              <p:cNvSpPr txBox="1"/>
              <p:nvPr/>
            </p:nvSpPr>
            <p:spPr>
              <a:xfrm>
                <a:off x="18989266" y="3916346"/>
                <a:ext cx="4686901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5200" dirty="0">
                    <a:latin typeface="Montserrat Extra-Bold Bold" panose="020B0604020202020204" charset="-18"/>
                  </a:rPr>
                  <a:t>W czasopiśmie „Prestiż”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E5E18EC-87B6-F773-3B09-0B7EE5D88E23}"/>
                  </a:ext>
                </a:extLst>
              </p:cNvPr>
              <p:cNvSpPr txBox="1"/>
              <p:nvPr/>
            </p:nvSpPr>
            <p:spPr>
              <a:xfrm>
                <a:off x="7061327" y="4316455"/>
                <a:ext cx="419053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https://www.trojmiasto.pl/s/%C5%81ukasz-Rudzi%C5%84ski/</a:t>
                </a:r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</a:rPr>
                  <a:t>?</a:t>
                </a:r>
              </a:p>
              <a:p>
                <a:endParaRPr lang="pl-PL" sz="25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01A96F9-4B6E-A058-D409-9F04CD8EB579}"/>
                  </a:ext>
                </a:extLst>
              </p:cNvPr>
              <p:cNvSpPr txBox="1"/>
              <p:nvPr/>
            </p:nvSpPr>
            <p:spPr>
              <a:xfrm>
                <a:off x="13110316" y="5864515"/>
                <a:ext cx="4699668" cy="35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https://cdn.ug.edu.pl/author/l-lange-080/</a:t>
                </a:r>
                <a:endParaRPr lang="pl-PL" sz="2500" b="0" i="0" dirty="0">
                  <a:solidFill>
                    <a:schemeClr val="bg1"/>
                  </a:solidFill>
                  <a:effectLst/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https://cdn.ug.edu.pl/author/keron/</a:t>
                </a:r>
                <a:endParaRPr lang="pl-PL" sz="25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https://cdn.ug.edu.pl/author/pmocka/</a:t>
                </a:r>
                <a:endParaRPr lang="pl-PL" sz="2500" b="0" i="0" dirty="0">
                  <a:solidFill>
                    <a:schemeClr val="bg1"/>
                  </a:solidFill>
                  <a:effectLst/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https://cdn.ug.edu.pl/author/kklosowska/</a:t>
                </a:r>
                <a:endParaRPr lang="pl-PL" sz="2500" b="0" i="0" dirty="0">
                  <a:solidFill>
                    <a:schemeClr val="bg1"/>
                  </a:solidFill>
                  <a:effectLst/>
                  <a:latin typeface="Montserrat Extra-Bold Bold" panose="020B0604020202020204" charset="-18"/>
                </a:endParaRPr>
              </a:p>
              <a:p>
                <a:endParaRPr lang="pl-PL" sz="25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517237-F523-FE9D-BEB8-7D0CD6853B56}"/>
                  </a:ext>
                </a:extLst>
              </p:cNvPr>
              <p:cNvSpPr txBox="1"/>
              <p:nvPr/>
            </p:nvSpPr>
            <p:spPr>
              <a:xfrm>
                <a:off x="19332154" y="6689225"/>
                <a:ext cx="4686901" cy="2785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500" b="0" i="0" dirty="0">
                    <a:effectLst/>
                    <a:latin typeface="Montserrat Extra-Bold Bold" panose="020B0604020202020204" charset="-18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http://prestiztrojmiasto.pl/dziennikarz/szymon-kaminski</a:t>
                </a:r>
                <a:endParaRPr lang="pl-PL" sz="2500" b="0" i="0" dirty="0">
                  <a:effectLst/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effectLst/>
                    <a:latin typeface="Montserrat Extra-Bold Bold" panose="020B0604020202020204" charset="-18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http://prestiztrojmiasto.pl/dziennikarz/halszka-gronek</a:t>
                </a:r>
                <a:endParaRPr lang="pl-PL" sz="2500" b="0" i="0" dirty="0">
                  <a:effectLst/>
                  <a:latin typeface="Montserrat Extra-Bold Bold" panose="020B0604020202020204" charset="-18"/>
                </a:endParaRPr>
              </a:p>
              <a:p>
                <a:endParaRPr lang="pl-PL" sz="2500" dirty="0">
                  <a:latin typeface="Montserrat Extra-Bold Bold" panose="020B0604020202020204" charset="-18"/>
                </a:endParaRPr>
              </a:p>
            </p:txBody>
          </p:sp>
          <p:pic>
            <p:nvPicPr>
              <p:cNvPr id="31" name="Picture 30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A3FC26BD-1FE5-0AAB-2492-2443580F8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3659" y="4316455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6CDFB596-99FC-FF38-96A9-8134BB57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8166" y="5947671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C90B59D7-2760-1C98-173B-03B72498F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8166" y="6769342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4" name="Picture 33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96074D65-9323-181F-CF8D-319734F04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29906" y="7449841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5" name="Picture 34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E84E6394-DCD8-E088-F55B-5C47641A7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29906" y="8271512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6" name="Picture 35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CC4094B-935F-C2D1-F680-6161606D3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60476" y="6824611"/>
                <a:ext cx="526373" cy="526373"/>
              </a:xfrm>
              <a:prstGeom prst="rect">
                <a:avLst/>
              </a:prstGeom>
            </p:spPr>
          </p:pic>
          <p:pic>
            <p:nvPicPr>
              <p:cNvPr id="37" name="Picture 3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4AC92F3D-CAF9-B5FE-1CCB-1C99064F7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60476" y="7969791"/>
                <a:ext cx="526373" cy="526373"/>
              </a:xfrm>
              <a:prstGeom prst="rect">
                <a:avLst/>
              </a:prstGeom>
            </p:spPr>
          </p:pic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5641763-3A82-D5C9-ACA3-A5FE59889F44}"/>
              </a:ext>
            </a:extLst>
          </p:cNvPr>
          <p:cNvSpPr/>
          <p:nvPr/>
        </p:nvSpPr>
        <p:spPr>
          <a:xfrm>
            <a:off x="0" y="-19050"/>
            <a:ext cx="6209071" cy="10287000"/>
          </a:xfrm>
          <a:prstGeom prst="rect">
            <a:avLst/>
          </a:prstGeom>
          <a:solidFill>
            <a:srgbClr val="004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AEF134-9FFC-49D7-DFCA-3308CEE8F72B}"/>
              </a:ext>
            </a:extLst>
          </p:cNvPr>
          <p:cNvSpPr txBox="1"/>
          <p:nvPr/>
        </p:nvSpPr>
        <p:spPr>
          <a:xfrm>
            <a:off x="381000" y="1181100"/>
            <a:ext cx="6430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Montserrat Extra-Bold Bold" panose="020B0604020202020204" charset="-18"/>
              </a:rPr>
              <a:t>PUBLIKACJE NASZYCH STUDENTÓW</a:t>
            </a:r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280416-4470-691C-8AD8-BEA6327F65C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33" y1="23601" x2="31233" y2="23601"/>
                        <a14:foregroundMark x1="28117" y1="34997" x2="28117" y2="34997"/>
                        <a14:foregroundMark x1="34621" y1="49966" x2="34621" y2="49966"/>
                        <a14:foregroundMark x1="42005" y1="66217" x2="42005" y2="66217"/>
                        <a14:foregroundMark x1="21951" y1="64801" x2="21951" y2="64801"/>
                        <a14:foregroundMark x1="30962" y1="63250" x2="30962" y2="63250"/>
                        <a14:foregroundMark x1="35230" y1="65475" x2="35230" y2="65475"/>
                        <a14:foregroundMark x1="35230" y1="61430" x2="35230" y2="61430"/>
                        <a14:foregroundMark x1="46206" y1="66487" x2="46206" y2="66487"/>
                        <a14:foregroundMark x1="51558" y1="65678" x2="51558" y2="65678"/>
                        <a14:foregroundMark x1="57114" y1="65813" x2="57114" y2="65813"/>
                        <a14:foregroundMark x1="60908" y1="64936" x2="60908" y2="64936"/>
                        <a14:foregroundMark x1="66802" y1="65678" x2="66802" y2="65678"/>
                        <a14:foregroundMark x1="70664" y1="64936" x2="70664" y2="64936"/>
                        <a14:foregroundMark x1="77439" y1="64531" x2="77439" y2="64531"/>
                        <a14:foregroundMark x1="25881" y1="76871" x2="25881" y2="76871"/>
                        <a14:foregroundMark x1="33198" y1="75590" x2="33198" y2="75590"/>
                        <a14:foregroundMark x1="38008" y1="77478" x2="38008" y2="77478"/>
                        <a14:foregroundMark x1="41396" y1="75455" x2="41396" y2="75455"/>
                        <a14:foregroundMark x1="43835" y1="72556" x2="43835" y2="72556"/>
                        <a14:foregroundMark x1="48645" y1="76871" x2="48645" y2="76871"/>
                        <a14:foregroundMark x1="52846" y1="75927" x2="52846" y2="75927"/>
                        <a14:foregroundMark x1="58469" y1="75792" x2="58469" y2="75792"/>
                        <a14:foregroundMark x1="58198" y1="73230" x2="58198" y2="73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9099" r="43443" b="41664"/>
          <a:stretch/>
        </p:blipFill>
        <p:spPr>
          <a:xfrm>
            <a:off x="1653817" y="3971615"/>
            <a:ext cx="3890810" cy="426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270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08FA1F2-19B6-A568-87FC-373F5120966A}"/>
              </a:ext>
            </a:extLst>
          </p:cNvPr>
          <p:cNvGrpSpPr/>
          <p:nvPr/>
        </p:nvGrpSpPr>
        <p:grpSpPr>
          <a:xfrm>
            <a:off x="0" y="-23586"/>
            <a:ext cx="18627213" cy="10306050"/>
            <a:chOff x="6209071" y="0"/>
            <a:chExt cx="18627213" cy="103060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2CBCC1-2A28-6317-4649-2FFD04084EE5}"/>
                </a:ext>
              </a:extLst>
            </p:cNvPr>
            <p:cNvSpPr/>
            <p:nvPr/>
          </p:nvSpPr>
          <p:spPr>
            <a:xfrm>
              <a:off x="18627213" y="0"/>
              <a:ext cx="6209071" cy="10287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C872858-C337-DF98-5C45-6B86AD610A6E}"/>
                </a:ext>
              </a:extLst>
            </p:cNvPr>
            <p:cNvGrpSpPr/>
            <p:nvPr/>
          </p:nvGrpSpPr>
          <p:grpSpPr>
            <a:xfrm>
              <a:off x="6209071" y="0"/>
              <a:ext cx="17809984" cy="10306050"/>
              <a:chOff x="6209071" y="0"/>
              <a:chExt cx="17809984" cy="1030605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39EECA-8B85-1657-3E62-AE53BAD17723}"/>
                  </a:ext>
                </a:extLst>
              </p:cNvPr>
              <p:cNvSpPr/>
              <p:nvPr/>
            </p:nvSpPr>
            <p:spPr>
              <a:xfrm>
                <a:off x="6209071" y="0"/>
                <a:ext cx="6209071" cy="10287000"/>
              </a:xfrm>
              <a:prstGeom prst="rect">
                <a:avLst/>
              </a:prstGeom>
              <a:solidFill>
                <a:srgbClr val="1E57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804F7DA-7B58-81BD-80D1-CA0A39E231E0}"/>
                  </a:ext>
                </a:extLst>
              </p:cNvPr>
              <p:cNvSpPr/>
              <p:nvPr/>
            </p:nvSpPr>
            <p:spPr>
              <a:xfrm>
                <a:off x="12418142" y="19050"/>
                <a:ext cx="6209071" cy="10287000"/>
              </a:xfrm>
              <a:prstGeom prst="rect">
                <a:avLst/>
              </a:prstGeom>
              <a:solidFill>
                <a:srgbClr val="4C7A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217CB6-3779-BE7B-44AB-BFB770DF6094}"/>
                  </a:ext>
                </a:extLst>
              </p:cNvPr>
              <p:cNvSpPr txBox="1"/>
              <p:nvPr/>
            </p:nvSpPr>
            <p:spPr>
              <a:xfrm>
                <a:off x="6734174" y="2223575"/>
                <a:ext cx="529651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5200" dirty="0">
                    <a:solidFill>
                      <a:schemeClr val="bg1"/>
                    </a:solidFill>
                    <a:latin typeface="Montserrat Extra-Bold Bold" panose="020B0604020202020204" charset="-18"/>
                  </a:rPr>
                  <a:t>W portalu trójmisto.pl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44F66E-BB68-258B-6686-EA7FA6013990}"/>
                  </a:ext>
                </a:extLst>
              </p:cNvPr>
              <p:cNvSpPr txBox="1"/>
              <p:nvPr/>
            </p:nvSpPr>
            <p:spPr>
              <a:xfrm>
                <a:off x="12618166" y="3069960"/>
                <a:ext cx="6028097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5200" dirty="0">
                    <a:solidFill>
                      <a:schemeClr val="bg1"/>
                    </a:solidFill>
                    <a:latin typeface="Montserrat Extra-Bold Bold" panose="020B0604020202020204" charset="-18"/>
                  </a:rPr>
                  <a:t>W czasopiśmie studenckim </a:t>
                </a:r>
                <a:r>
                  <a:rPr lang="pl-PL" sz="5200" i="1" dirty="0">
                    <a:solidFill>
                      <a:schemeClr val="bg1"/>
                    </a:solidFill>
                    <a:latin typeface="Montserrat Extra-Bold Bold" panose="020B0604020202020204" charset="-18"/>
                  </a:rPr>
                  <a:t>CDN</a:t>
                </a:r>
                <a:endParaRPr lang="pl-PL" sz="52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5B7F7F-B468-3EBD-6DAB-A5F72C97F2A5}"/>
                  </a:ext>
                </a:extLst>
              </p:cNvPr>
              <p:cNvSpPr txBox="1"/>
              <p:nvPr/>
            </p:nvSpPr>
            <p:spPr>
              <a:xfrm>
                <a:off x="18989266" y="3916346"/>
                <a:ext cx="4686901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5200" dirty="0">
                    <a:latin typeface="Montserrat Extra-Bold Bold" panose="020B0604020202020204" charset="-18"/>
                  </a:rPr>
                  <a:t>W czasopiśmie „Prestiż”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E5E18EC-87B6-F773-3B09-0B7EE5D88E23}"/>
                  </a:ext>
                </a:extLst>
              </p:cNvPr>
              <p:cNvSpPr txBox="1"/>
              <p:nvPr/>
            </p:nvSpPr>
            <p:spPr>
              <a:xfrm>
                <a:off x="7061327" y="4316455"/>
                <a:ext cx="419053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https://www.trojmiasto.pl/s/%C5%81ukasz-Rudzi%C5%84ski/</a:t>
                </a:r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</a:rPr>
                  <a:t>?</a:t>
                </a:r>
              </a:p>
              <a:p>
                <a:endParaRPr lang="pl-PL" sz="25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01A96F9-4B6E-A058-D409-9F04CD8EB579}"/>
                  </a:ext>
                </a:extLst>
              </p:cNvPr>
              <p:cNvSpPr txBox="1"/>
              <p:nvPr/>
            </p:nvSpPr>
            <p:spPr>
              <a:xfrm>
                <a:off x="13110316" y="5864515"/>
                <a:ext cx="4699668" cy="35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https://cdn.ug.edu.pl/author/l-lange-080/</a:t>
                </a:r>
                <a:endParaRPr lang="pl-PL" sz="2500" b="0" i="0" dirty="0">
                  <a:solidFill>
                    <a:schemeClr val="bg1"/>
                  </a:solidFill>
                  <a:effectLst/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https://cdn.ug.edu.pl/author/keron/</a:t>
                </a:r>
                <a:endParaRPr lang="pl-PL" sz="25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https://cdn.ug.edu.pl/author/pmocka/</a:t>
                </a:r>
                <a:endParaRPr lang="pl-PL" sz="2500" b="0" i="0" dirty="0">
                  <a:solidFill>
                    <a:schemeClr val="bg1"/>
                  </a:solidFill>
                  <a:effectLst/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https://cdn.ug.edu.pl/author/kklosowska/</a:t>
                </a:r>
                <a:endParaRPr lang="pl-PL" sz="2500" b="0" i="0" dirty="0">
                  <a:solidFill>
                    <a:schemeClr val="bg1"/>
                  </a:solidFill>
                  <a:effectLst/>
                  <a:latin typeface="Montserrat Extra-Bold Bold" panose="020B0604020202020204" charset="-18"/>
                </a:endParaRPr>
              </a:p>
              <a:p>
                <a:endParaRPr lang="pl-PL" sz="25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517237-F523-FE9D-BEB8-7D0CD6853B56}"/>
                  </a:ext>
                </a:extLst>
              </p:cNvPr>
              <p:cNvSpPr txBox="1"/>
              <p:nvPr/>
            </p:nvSpPr>
            <p:spPr>
              <a:xfrm>
                <a:off x="19332154" y="6689225"/>
                <a:ext cx="4686901" cy="2785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500" b="0" i="0" dirty="0">
                    <a:effectLst/>
                    <a:latin typeface="Montserrat Extra-Bold Bold" panose="020B0604020202020204" charset="-18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http://prestiztrojmiasto.pl/dziennikarz/szymon-kaminski</a:t>
                </a:r>
                <a:endParaRPr lang="pl-PL" sz="2500" b="0" i="0" dirty="0">
                  <a:effectLst/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effectLst/>
                    <a:latin typeface="Montserrat Extra-Bold Bold" panose="020B0604020202020204" charset="-18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http://prestiztrojmiasto.pl/dziennikarz/halszka-gronek</a:t>
                </a:r>
                <a:endParaRPr lang="pl-PL" sz="2500" b="0" i="0" dirty="0">
                  <a:effectLst/>
                  <a:latin typeface="Montserrat Extra-Bold Bold" panose="020B0604020202020204" charset="-18"/>
                </a:endParaRPr>
              </a:p>
              <a:p>
                <a:endParaRPr lang="pl-PL" sz="2500" dirty="0">
                  <a:latin typeface="Montserrat Extra-Bold Bold" panose="020B0604020202020204" charset="-18"/>
                </a:endParaRPr>
              </a:p>
            </p:txBody>
          </p:sp>
          <p:pic>
            <p:nvPicPr>
              <p:cNvPr id="31" name="Picture 30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A3FC26BD-1FE5-0AAB-2492-2443580F8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3659" y="4316455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6CDFB596-99FC-FF38-96A9-8134BB57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8166" y="5947671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C90B59D7-2760-1C98-173B-03B72498F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8166" y="6769342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4" name="Picture 33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96074D65-9323-181F-CF8D-319734F04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29906" y="7449841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5" name="Picture 34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E84E6394-DCD8-E088-F55B-5C47641A7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29906" y="8271512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6" name="Picture 35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CC4094B-935F-C2D1-F680-6161606D3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60476" y="6824611"/>
                <a:ext cx="526373" cy="526373"/>
              </a:xfrm>
              <a:prstGeom prst="rect">
                <a:avLst/>
              </a:prstGeom>
            </p:spPr>
          </p:pic>
          <p:pic>
            <p:nvPicPr>
              <p:cNvPr id="37" name="Picture 3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4AC92F3D-CAF9-B5FE-1CCB-1C99064F7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60476" y="7969791"/>
                <a:ext cx="526373" cy="526373"/>
              </a:xfrm>
              <a:prstGeom prst="rect">
                <a:avLst/>
              </a:prstGeom>
            </p:spPr>
          </p:pic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5641763-3A82-D5C9-ACA3-A5FE59889F44}"/>
              </a:ext>
            </a:extLst>
          </p:cNvPr>
          <p:cNvSpPr/>
          <p:nvPr/>
        </p:nvSpPr>
        <p:spPr>
          <a:xfrm>
            <a:off x="0" y="-19050"/>
            <a:ext cx="6209071" cy="10287000"/>
          </a:xfrm>
          <a:prstGeom prst="rect">
            <a:avLst/>
          </a:prstGeom>
          <a:solidFill>
            <a:srgbClr val="004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AEF134-9FFC-49D7-DFCA-3308CEE8F72B}"/>
              </a:ext>
            </a:extLst>
          </p:cNvPr>
          <p:cNvSpPr txBox="1"/>
          <p:nvPr/>
        </p:nvSpPr>
        <p:spPr>
          <a:xfrm>
            <a:off x="381000" y="1181100"/>
            <a:ext cx="6430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Montserrat Extra-Bold Bold" panose="020B0604020202020204" charset="-18"/>
              </a:rPr>
              <a:t>PUBLIKACJE NASZYCH STUDENTÓW</a:t>
            </a:r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280416-4470-691C-8AD8-BEA6327F65C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33" y1="23601" x2="31233" y2="23601"/>
                        <a14:foregroundMark x1="28117" y1="34997" x2="28117" y2="34997"/>
                        <a14:foregroundMark x1="34621" y1="49966" x2="34621" y2="49966"/>
                        <a14:foregroundMark x1="42005" y1="66217" x2="42005" y2="66217"/>
                        <a14:foregroundMark x1="21951" y1="64801" x2="21951" y2="64801"/>
                        <a14:foregroundMark x1="30962" y1="63250" x2="30962" y2="63250"/>
                        <a14:foregroundMark x1="35230" y1="65475" x2="35230" y2="65475"/>
                        <a14:foregroundMark x1="35230" y1="61430" x2="35230" y2="61430"/>
                        <a14:foregroundMark x1="46206" y1="66487" x2="46206" y2="66487"/>
                        <a14:foregroundMark x1="51558" y1="65678" x2="51558" y2="65678"/>
                        <a14:foregroundMark x1="57114" y1="65813" x2="57114" y2="65813"/>
                        <a14:foregroundMark x1="60908" y1="64936" x2="60908" y2="64936"/>
                        <a14:foregroundMark x1="66802" y1="65678" x2="66802" y2="65678"/>
                        <a14:foregroundMark x1="70664" y1="64936" x2="70664" y2="64936"/>
                        <a14:foregroundMark x1="77439" y1="64531" x2="77439" y2="64531"/>
                        <a14:foregroundMark x1="25881" y1="76871" x2="25881" y2="76871"/>
                        <a14:foregroundMark x1="33198" y1="75590" x2="33198" y2="75590"/>
                        <a14:foregroundMark x1="38008" y1="77478" x2="38008" y2="77478"/>
                        <a14:foregroundMark x1="41396" y1="75455" x2="41396" y2="75455"/>
                        <a14:foregroundMark x1="43835" y1="72556" x2="43835" y2="72556"/>
                        <a14:foregroundMark x1="48645" y1="76871" x2="48645" y2="76871"/>
                        <a14:foregroundMark x1="52846" y1="75927" x2="52846" y2="75927"/>
                        <a14:foregroundMark x1="58469" y1="75792" x2="58469" y2="75792"/>
                        <a14:foregroundMark x1="58198" y1="73230" x2="58198" y2="73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9099" r="43443" b="41664"/>
          <a:stretch/>
        </p:blipFill>
        <p:spPr>
          <a:xfrm>
            <a:off x="1653817" y="3971615"/>
            <a:ext cx="3890810" cy="426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41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08FA1F2-19B6-A568-87FC-373F5120966A}"/>
              </a:ext>
            </a:extLst>
          </p:cNvPr>
          <p:cNvGrpSpPr/>
          <p:nvPr/>
        </p:nvGrpSpPr>
        <p:grpSpPr>
          <a:xfrm>
            <a:off x="-6209072" y="19050"/>
            <a:ext cx="18627213" cy="10306050"/>
            <a:chOff x="6209071" y="0"/>
            <a:chExt cx="18627213" cy="103060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2CBCC1-2A28-6317-4649-2FFD04084EE5}"/>
                </a:ext>
              </a:extLst>
            </p:cNvPr>
            <p:cNvSpPr/>
            <p:nvPr/>
          </p:nvSpPr>
          <p:spPr>
            <a:xfrm>
              <a:off x="18627213" y="0"/>
              <a:ext cx="6209071" cy="10287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C872858-C337-DF98-5C45-6B86AD610A6E}"/>
                </a:ext>
              </a:extLst>
            </p:cNvPr>
            <p:cNvGrpSpPr/>
            <p:nvPr/>
          </p:nvGrpSpPr>
          <p:grpSpPr>
            <a:xfrm>
              <a:off x="6209071" y="0"/>
              <a:ext cx="17809984" cy="10306050"/>
              <a:chOff x="6209071" y="0"/>
              <a:chExt cx="17809984" cy="1030605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39EECA-8B85-1657-3E62-AE53BAD17723}"/>
                  </a:ext>
                </a:extLst>
              </p:cNvPr>
              <p:cNvSpPr/>
              <p:nvPr/>
            </p:nvSpPr>
            <p:spPr>
              <a:xfrm>
                <a:off x="6209071" y="0"/>
                <a:ext cx="6209071" cy="10287000"/>
              </a:xfrm>
              <a:prstGeom prst="rect">
                <a:avLst/>
              </a:prstGeom>
              <a:solidFill>
                <a:srgbClr val="1E57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804F7DA-7B58-81BD-80D1-CA0A39E231E0}"/>
                  </a:ext>
                </a:extLst>
              </p:cNvPr>
              <p:cNvSpPr/>
              <p:nvPr/>
            </p:nvSpPr>
            <p:spPr>
              <a:xfrm>
                <a:off x="12418142" y="19050"/>
                <a:ext cx="6209071" cy="10287000"/>
              </a:xfrm>
              <a:prstGeom prst="rect">
                <a:avLst/>
              </a:prstGeom>
              <a:solidFill>
                <a:srgbClr val="4C7A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217CB6-3779-BE7B-44AB-BFB770DF6094}"/>
                  </a:ext>
                </a:extLst>
              </p:cNvPr>
              <p:cNvSpPr txBox="1"/>
              <p:nvPr/>
            </p:nvSpPr>
            <p:spPr>
              <a:xfrm>
                <a:off x="6734174" y="2223575"/>
                <a:ext cx="529651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5200" dirty="0">
                    <a:solidFill>
                      <a:schemeClr val="bg1"/>
                    </a:solidFill>
                    <a:latin typeface="Montserrat Extra-Bold Bold" panose="020B0604020202020204" charset="-18"/>
                  </a:rPr>
                  <a:t>W portalu trójmisto.pl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44F66E-BB68-258B-6686-EA7FA6013990}"/>
                  </a:ext>
                </a:extLst>
              </p:cNvPr>
              <p:cNvSpPr txBox="1"/>
              <p:nvPr/>
            </p:nvSpPr>
            <p:spPr>
              <a:xfrm>
                <a:off x="12618166" y="3069960"/>
                <a:ext cx="6028097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5200" dirty="0">
                    <a:solidFill>
                      <a:schemeClr val="bg1"/>
                    </a:solidFill>
                    <a:latin typeface="Montserrat Extra-Bold Bold" panose="020B0604020202020204" charset="-18"/>
                  </a:rPr>
                  <a:t>W czasopiśmie studenckim </a:t>
                </a:r>
                <a:r>
                  <a:rPr lang="pl-PL" sz="5200" i="1" dirty="0">
                    <a:solidFill>
                      <a:schemeClr val="bg1"/>
                    </a:solidFill>
                    <a:latin typeface="Montserrat Extra-Bold Bold" panose="020B0604020202020204" charset="-18"/>
                  </a:rPr>
                  <a:t>CDN</a:t>
                </a:r>
                <a:endParaRPr lang="pl-PL" sz="52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5B7F7F-B468-3EBD-6DAB-A5F72C97F2A5}"/>
                  </a:ext>
                </a:extLst>
              </p:cNvPr>
              <p:cNvSpPr txBox="1"/>
              <p:nvPr/>
            </p:nvSpPr>
            <p:spPr>
              <a:xfrm>
                <a:off x="18989266" y="3916346"/>
                <a:ext cx="4686901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5200" dirty="0">
                    <a:latin typeface="Montserrat Extra-Bold Bold" panose="020B0604020202020204" charset="-18"/>
                  </a:rPr>
                  <a:t>W czasopiśmie „Prestiż”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E5E18EC-87B6-F773-3B09-0B7EE5D88E23}"/>
                  </a:ext>
                </a:extLst>
              </p:cNvPr>
              <p:cNvSpPr txBox="1"/>
              <p:nvPr/>
            </p:nvSpPr>
            <p:spPr>
              <a:xfrm>
                <a:off x="7061327" y="4316455"/>
                <a:ext cx="419053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https://www.trojmiasto.pl/s/%C5%81ukasz-Rudzi%C5%84ski/</a:t>
                </a:r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</a:rPr>
                  <a:t>?</a:t>
                </a:r>
              </a:p>
              <a:p>
                <a:endParaRPr lang="pl-PL" sz="25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01A96F9-4B6E-A058-D409-9F04CD8EB579}"/>
                  </a:ext>
                </a:extLst>
              </p:cNvPr>
              <p:cNvSpPr txBox="1"/>
              <p:nvPr/>
            </p:nvSpPr>
            <p:spPr>
              <a:xfrm>
                <a:off x="13110316" y="5864515"/>
                <a:ext cx="4699668" cy="3554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https://cdn.ug.edu.pl/author/l-lange-080/</a:t>
                </a:r>
                <a:endParaRPr lang="pl-PL" sz="2500" b="0" i="0" dirty="0">
                  <a:solidFill>
                    <a:schemeClr val="bg1"/>
                  </a:solidFill>
                  <a:effectLst/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https://cdn.ug.edu.pl/author/keron/</a:t>
                </a:r>
                <a:endParaRPr lang="pl-PL" sz="25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https://cdn.ug.edu.pl/author/pmocka/</a:t>
                </a:r>
                <a:endParaRPr lang="pl-PL" sz="2500" b="0" i="0" dirty="0">
                  <a:solidFill>
                    <a:schemeClr val="bg1"/>
                  </a:solidFill>
                  <a:effectLst/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solidFill>
                      <a:schemeClr val="bg1"/>
                    </a:solidFill>
                    <a:effectLst/>
                    <a:latin typeface="Montserrat Extra-Bold Bold" panose="020B0604020202020204" charset="-18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https://cdn.ug.edu.pl/author/kklosowska/</a:t>
                </a:r>
                <a:endParaRPr lang="pl-PL" sz="2500" b="0" i="0" dirty="0">
                  <a:solidFill>
                    <a:schemeClr val="bg1"/>
                  </a:solidFill>
                  <a:effectLst/>
                  <a:latin typeface="Montserrat Extra-Bold Bold" panose="020B0604020202020204" charset="-18"/>
                </a:endParaRPr>
              </a:p>
              <a:p>
                <a:endParaRPr lang="pl-PL" sz="2500" dirty="0">
                  <a:solidFill>
                    <a:schemeClr val="bg1"/>
                  </a:solidFill>
                  <a:latin typeface="Montserrat Extra-Bold Bold" panose="020B0604020202020204" charset="-18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517237-F523-FE9D-BEB8-7D0CD6853B56}"/>
                  </a:ext>
                </a:extLst>
              </p:cNvPr>
              <p:cNvSpPr txBox="1"/>
              <p:nvPr/>
            </p:nvSpPr>
            <p:spPr>
              <a:xfrm>
                <a:off x="19332154" y="6689225"/>
                <a:ext cx="4686901" cy="2785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500" b="0" i="0" dirty="0">
                    <a:effectLst/>
                    <a:latin typeface="Montserrat Extra-Bold Bold" panose="020B0604020202020204" charset="-18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http://prestiztrojmiasto.pl/dziennikarz/szymon-kaminski</a:t>
                </a:r>
                <a:endParaRPr lang="pl-PL" sz="2500" b="0" i="0" dirty="0">
                  <a:effectLst/>
                  <a:latin typeface="Montserrat Extra-Bold Bold" panose="020B0604020202020204" charset="-18"/>
                </a:endParaRPr>
              </a:p>
              <a:p>
                <a:r>
                  <a:rPr lang="pl-PL" sz="2500" b="0" i="0" dirty="0">
                    <a:effectLst/>
                    <a:latin typeface="Montserrat Extra-Bold Bold" panose="020B0604020202020204" charset="-18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http://prestiztrojmiasto.pl/dziennikarz/halszka-gronek</a:t>
                </a:r>
                <a:endParaRPr lang="pl-PL" sz="2500" b="0" i="0" dirty="0">
                  <a:effectLst/>
                  <a:latin typeface="Montserrat Extra-Bold Bold" panose="020B0604020202020204" charset="-18"/>
                </a:endParaRPr>
              </a:p>
              <a:p>
                <a:endParaRPr lang="pl-PL" sz="2500" dirty="0">
                  <a:latin typeface="Montserrat Extra-Bold Bold" panose="020B0604020202020204" charset="-18"/>
                </a:endParaRPr>
              </a:p>
            </p:txBody>
          </p:sp>
          <p:pic>
            <p:nvPicPr>
              <p:cNvPr id="31" name="Picture 30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A3FC26BD-1FE5-0AAB-2492-2443580F8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3659" y="4316455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6CDFB596-99FC-FF38-96A9-8134BB57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8166" y="5947671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C90B59D7-2760-1C98-173B-03B72498F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18166" y="6769342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4" name="Picture 33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96074D65-9323-181F-CF8D-319734F04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29906" y="7449841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5" name="Picture 34" descr="A picture containing light, clipart&#10;&#10;Description automatically generated">
                <a:extLst>
                  <a:ext uri="{FF2B5EF4-FFF2-40B4-BE49-F238E27FC236}">
                    <a16:creationId xmlns:a16="http://schemas.microsoft.com/office/drawing/2014/main" id="{E84E6394-DCD8-E088-F55B-5C47641A7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29906" y="8271512"/>
                <a:ext cx="520106" cy="520106"/>
              </a:xfrm>
              <a:prstGeom prst="rect">
                <a:avLst/>
              </a:prstGeom>
            </p:spPr>
          </p:pic>
          <p:pic>
            <p:nvPicPr>
              <p:cNvPr id="36" name="Picture 35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CC4094B-935F-C2D1-F680-6161606D3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60476" y="6824611"/>
                <a:ext cx="526373" cy="526373"/>
              </a:xfrm>
              <a:prstGeom prst="rect">
                <a:avLst/>
              </a:prstGeom>
            </p:spPr>
          </p:pic>
          <p:pic>
            <p:nvPicPr>
              <p:cNvPr id="37" name="Picture 3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4AC92F3D-CAF9-B5FE-1CCB-1C99064F7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60476" y="7969791"/>
                <a:ext cx="526373" cy="526373"/>
              </a:xfrm>
              <a:prstGeom prst="rect">
                <a:avLst/>
              </a:prstGeom>
            </p:spPr>
          </p:pic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5641763-3A82-D5C9-ACA3-A5FE59889F44}"/>
              </a:ext>
            </a:extLst>
          </p:cNvPr>
          <p:cNvSpPr/>
          <p:nvPr/>
        </p:nvSpPr>
        <p:spPr>
          <a:xfrm>
            <a:off x="0" y="-19050"/>
            <a:ext cx="6209071" cy="10287000"/>
          </a:xfrm>
          <a:prstGeom prst="rect">
            <a:avLst/>
          </a:prstGeom>
          <a:solidFill>
            <a:srgbClr val="004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AEF134-9FFC-49D7-DFCA-3308CEE8F72B}"/>
              </a:ext>
            </a:extLst>
          </p:cNvPr>
          <p:cNvSpPr txBox="1"/>
          <p:nvPr/>
        </p:nvSpPr>
        <p:spPr>
          <a:xfrm>
            <a:off x="381000" y="1181100"/>
            <a:ext cx="6430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Montserrat Extra-Bold Bold" panose="020B0604020202020204" charset="-18"/>
              </a:rPr>
              <a:t>PUBLIKACJE NASZYCH STUDENTÓW</a:t>
            </a:r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280416-4470-691C-8AD8-BEA6327F65C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33" y1="23601" x2="31233" y2="23601"/>
                        <a14:foregroundMark x1="28117" y1="34997" x2="28117" y2="34997"/>
                        <a14:foregroundMark x1="34621" y1="49966" x2="34621" y2="49966"/>
                        <a14:foregroundMark x1="42005" y1="66217" x2="42005" y2="66217"/>
                        <a14:foregroundMark x1="21951" y1="64801" x2="21951" y2="64801"/>
                        <a14:foregroundMark x1="30962" y1="63250" x2="30962" y2="63250"/>
                        <a14:foregroundMark x1="35230" y1="65475" x2="35230" y2="65475"/>
                        <a14:foregroundMark x1="35230" y1="61430" x2="35230" y2="61430"/>
                        <a14:foregroundMark x1="46206" y1="66487" x2="46206" y2="66487"/>
                        <a14:foregroundMark x1="51558" y1="65678" x2="51558" y2="65678"/>
                        <a14:foregroundMark x1="57114" y1="65813" x2="57114" y2="65813"/>
                        <a14:foregroundMark x1="60908" y1="64936" x2="60908" y2="64936"/>
                        <a14:foregroundMark x1="66802" y1="65678" x2="66802" y2="65678"/>
                        <a14:foregroundMark x1="70664" y1="64936" x2="70664" y2="64936"/>
                        <a14:foregroundMark x1="77439" y1="64531" x2="77439" y2="64531"/>
                        <a14:foregroundMark x1="25881" y1="76871" x2="25881" y2="76871"/>
                        <a14:foregroundMark x1="33198" y1="75590" x2="33198" y2="75590"/>
                        <a14:foregroundMark x1="38008" y1="77478" x2="38008" y2="77478"/>
                        <a14:foregroundMark x1="41396" y1="75455" x2="41396" y2="75455"/>
                        <a14:foregroundMark x1="43835" y1="72556" x2="43835" y2="72556"/>
                        <a14:foregroundMark x1="48645" y1="76871" x2="48645" y2="76871"/>
                        <a14:foregroundMark x1="52846" y1="75927" x2="52846" y2="75927"/>
                        <a14:foregroundMark x1="58469" y1="75792" x2="58469" y2="75792"/>
                        <a14:foregroundMark x1="58198" y1="73230" x2="58198" y2="73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9099" r="43443" b="41664"/>
          <a:stretch/>
        </p:blipFill>
        <p:spPr>
          <a:xfrm>
            <a:off x="1653817" y="3971615"/>
            <a:ext cx="3890810" cy="426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37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media"/>
            <a:extLst>
              <a:ext uri="{FF2B5EF4-FFF2-40B4-BE49-F238E27FC236}">
                <a16:creationId xmlns:a16="http://schemas.microsoft.com/office/drawing/2014/main" id="{3D70F5DF-4E68-65F9-65A0-190E8BAE7F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80" end="47699"/>
                </p14:media>
              </p:ext>
            </p:extLst>
          </p:nvPr>
        </p:nvPicPr>
        <p:blipFill>
          <a:blip r:embed="rId4"/>
          <a:srcRect l="5462" t="39792" r="4693" b="39993"/>
          <a:stretch>
            <a:fillRect/>
          </a:stretch>
        </p:blipFill>
        <p:spPr>
          <a:xfrm>
            <a:off x="998830" y="4344286"/>
            <a:ext cx="16430958" cy="1582712"/>
          </a:xfrm>
          <a:custGeom>
            <a:avLst/>
            <a:gdLst/>
            <a:ahLst/>
            <a:cxnLst/>
            <a:rect l="l" t="t" r="r" b="b"/>
            <a:pathLst>
              <a:path w="16430958" h="1582712">
                <a:moveTo>
                  <a:pt x="11894467" y="536219"/>
                </a:moveTo>
                <a:lnTo>
                  <a:pt x="11747440" y="916762"/>
                </a:lnTo>
                <a:lnTo>
                  <a:pt x="12041495" y="916762"/>
                </a:lnTo>
                <a:close/>
                <a:moveTo>
                  <a:pt x="7246268" y="536219"/>
                </a:moveTo>
                <a:lnTo>
                  <a:pt x="7099239" y="916762"/>
                </a:lnTo>
                <a:lnTo>
                  <a:pt x="7393295" y="916762"/>
                </a:lnTo>
                <a:close/>
                <a:moveTo>
                  <a:pt x="2283743" y="536219"/>
                </a:moveTo>
                <a:lnTo>
                  <a:pt x="2136715" y="916762"/>
                </a:lnTo>
                <a:lnTo>
                  <a:pt x="2430770" y="916762"/>
                </a:lnTo>
                <a:close/>
                <a:moveTo>
                  <a:pt x="5403027" y="428111"/>
                </a:moveTo>
                <a:lnTo>
                  <a:pt x="5403027" y="782707"/>
                </a:lnTo>
                <a:lnTo>
                  <a:pt x="5588976" y="782707"/>
                </a:lnTo>
                <a:cubicBezTo>
                  <a:pt x="5658165" y="782707"/>
                  <a:pt x="5710057" y="767212"/>
                  <a:pt x="5744652" y="736220"/>
                </a:cubicBezTo>
                <a:cubicBezTo>
                  <a:pt x="5779247" y="705229"/>
                  <a:pt x="5796544" y="661625"/>
                  <a:pt x="5796544" y="605409"/>
                </a:cubicBezTo>
                <a:cubicBezTo>
                  <a:pt x="5796544" y="549192"/>
                  <a:pt x="5779247" y="505589"/>
                  <a:pt x="5744652" y="474597"/>
                </a:cubicBezTo>
                <a:cubicBezTo>
                  <a:pt x="5710057" y="443606"/>
                  <a:pt x="5658165" y="428111"/>
                  <a:pt x="5588976" y="428111"/>
                </a:cubicBezTo>
                <a:close/>
                <a:moveTo>
                  <a:pt x="3793304" y="428111"/>
                </a:moveTo>
                <a:lnTo>
                  <a:pt x="3793304" y="782707"/>
                </a:lnTo>
                <a:lnTo>
                  <a:pt x="3979250" y="782707"/>
                </a:lnTo>
                <a:cubicBezTo>
                  <a:pt x="4048440" y="782707"/>
                  <a:pt x="4100332" y="767212"/>
                  <a:pt x="4134927" y="736220"/>
                </a:cubicBezTo>
                <a:cubicBezTo>
                  <a:pt x="4169521" y="705229"/>
                  <a:pt x="4186819" y="661625"/>
                  <a:pt x="4186819" y="605409"/>
                </a:cubicBezTo>
                <a:cubicBezTo>
                  <a:pt x="4186819" y="549192"/>
                  <a:pt x="4169521" y="505589"/>
                  <a:pt x="4134927" y="474597"/>
                </a:cubicBezTo>
                <a:cubicBezTo>
                  <a:pt x="4100332" y="443606"/>
                  <a:pt x="4048440" y="428111"/>
                  <a:pt x="3979250" y="428111"/>
                </a:cubicBezTo>
                <a:close/>
                <a:moveTo>
                  <a:pt x="14779056" y="34595"/>
                </a:moveTo>
                <a:lnTo>
                  <a:pt x="15317437" y="34595"/>
                </a:lnTo>
                <a:lnTo>
                  <a:pt x="15626628" y="557841"/>
                </a:lnTo>
                <a:lnTo>
                  <a:pt x="15937982" y="34595"/>
                </a:lnTo>
                <a:lnTo>
                  <a:pt x="16430958" y="34595"/>
                </a:lnTo>
                <a:lnTo>
                  <a:pt x="15860142" y="998925"/>
                </a:lnTo>
                <a:lnTo>
                  <a:pt x="15860142" y="1548117"/>
                </a:lnTo>
                <a:lnTo>
                  <a:pt x="15349870" y="1548117"/>
                </a:lnTo>
                <a:lnTo>
                  <a:pt x="15349870" y="992438"/>
                </a:lnTo>
                <a:close/>
                <a:moveTo>
                  <a:pt x="12893755" y="34595"/>
                </a:moveTo>
                <a:lnTo>
                  <a:pt x="13313216" y="34595"/>
                </a:lnTo>
                <a:lnTo>
                  <a:pt x="13806192" y="841086"/>
                </a:lnTo>
                <a:lnTo>
                  <a:pt x="14286195" y="34595"/>
                </a:lnTo>
                <a:lnTo>
                  <a:pt x="14705657" y="34595"/>
                </a:lnTo>
                <a:lnTo>
                  <a:pt x="14709981" y="1548117"/>
                </a:lnTo>
                <a:lnTo>
                  <a:pt x="14245114" y="1548117"/>
                </a:lnTo>
                <a:lnTo>
                  <a:pt x="14240789" y="858383"/>
                </a:lnTo>
                <a:lnTo>
                  <a:pt x="13912139" y="1411900"/>
                </a:lnTo>
                <a:lnTo>
                  <a:pt x="13687272" y="1411900"/>
                </a:lnTo>
                <a:lnTo>
                  <a:pt x="13358622" y="882167"/>
                </a:lnTo>
                <a:lnTo>
                  <a:pt x="13358622" y="1548117"/>
                </a:lnTo>
                <a:lnTo>
                  <a:pt x="12893755" y="1548117"/>
                </a:lnTo>
                <a:close/>
                <a:moveTo>
                  <a:pt x="9632347" y="34595"/>
                </a:moveTo>
                <a:lnTo>
                  <a:pt x="10966408" y="34595"/>
                </a:lnTo>
                <a:lnTo>
                  <a:pt x="10966408" y="348110"/>
                </a:lnTo>
                <a:lnTo>
                  <a:pt x="10274512" y="1152439"/>
                </a:lnTo>
                <a:lnTo>
                  <a:pt x="11001004" y="1152439"/>
                </a:lnTo>
                <a:lnTo>
                  <a:pt x="11001004" y="1514604"/>
                </a:lnTo>
                <a:lnTo>
                  <a:pt x="11647979" y="34595"/>
                </a:lnTo>
                <a:lnTo>
                  <a:pt x="12149603" y="34595"/>
                </a:lnTo>
                <a:lnTo>
                  <a:pt x="12811229" y="1548117"/>
                </a:lnTo>
                <a:lnTo>
                  <a:pt x="12283658" y="1548117"/>
                </a:lnTo>
                <a:lnTo>
                  <a:pt x="12182036" y="1284332"/>
                </a:lnTo>
                <a:lnTo>
                  <a:pt x="11606898" y="1284332"/>
                </a:lnTo>
                <a:lnTo>
                  <a:pt x="11505275" y="1548117"/>
                </a:lnTo>
                <a:lnTo>
                  <a:pt x="11001004" y="1548117"/>
                </a:lnTo>
                <a:lnTo>
                  <a:pt x="10986354" y="1548117"/>
                </a:lnTo>
                <a:lnTo>
                  <a:pt x="9610725" y="1548117"/>
                </a:lnTo>
                <a:lnTo>
                  <a:pt x="9610725" y="1234602"/>
                </a:lnTo>
                <a:lnTo>
                  <a:pt x="10302621" y="430273"/>
                </a:lnTo>
                <a:lnTo>
                  <a:pt x="9632347" y="430273"/>
                </a:lnTo>
                <a:close/>
                <a:moveTo>
                  <a:pt x="4892754" y="34595"/>
                </a:moveTo>
                <a:lnTo>
                  <a:pt x="5621407" y="34595"/>
                </a:lnTo>
                <a:cubicBezTo>
                  <a:pt x="5761229" y="34595"/>
                  <a:pt x="5883031" y="57658"/>
                  <a:pt x="5986815" y="103784"/>
                </a:cubicBezTo>
                <a:cubicBezTo>
                  <a:pt x="6090600" y="149911"/>
                  <a:pt x="6170600" y="216217"/>
                  <a:pt x="6226816" y="302704"/>
                </a:cubicBezTo>
                <a:cubicBezTo>
                  <a:pt x="6283034" y="389191"/>
                  <a:pt x="6311141" y="490093"/>
                  <a:pt x="6311141" y="605409"/>
                </a:cubicBezTo>
                <a:cubicBezTo>
                  <a:pt x="6311141" y="713518"/>
                  <a:pt x="6286637" y="807933"/>
                  <a:pt x="6237627" y="888654"/>
                </a:cubicBezTo>
                <a:cubicBezTo>
                  <a:pt x="6188618" y="969375"/>
                  <a:pt x="6117988" y="1033520"/>
                  <a:pt x="6025735" y="1081087"/>
                </a:cubicBezTo>
                <a:lnTo>
                  <a:pt x="6340274" y="1543268"/>
                </a:lnTo>
                <a:lnTo>
                  <a:pt x="6999780" y="34595"/>
                </a:lnTo>
                <a:lnTo>
                  <a:pt x="7501404" y="34595"/>
                </a:lnTo>
                <a:lnTo>
                  <a:pt x="8163030" y="1548117"/>
                </a:lnTo>
                <a:lnTo>
                  <a:pt x="7635458" y="1548117"/>
                </a:lnTo>
                <a:lnTo>
                  <a:pt x="7533837" y="1284332"/>
                </a:lnTo>
                <a:lnTo>
                  <a:pt x="6958698" y="1284332"/>
                </a:lnTo>
                <a:lnTo>
                  <a:pt x="6857076" y="1548117"/>
                </a:lnTo>
                <a:lnTo>
                  <a:pt x="6343574" y="1548117"/>
                </a:lnTo>
                <a:lnTo>
                  <a:pt x="6338154" y="1548117"/>
                </a:lnTo>
                <a:lnTo>
                  <a:pt x="5798705" y="1548117"/>
                </a:lnTo>
                <a:lnTo>
                  <a:pt x="5541407" y="1167574"/>
                </a:lnTo>
                <a:lnTo>
                  <a:pt x="5403027" y="1167574"/>
                </a:lnTo>
                <a:lnTo>
                  <a:pt x="5403027" y="1548117"/>
                </a:lnTo>
                <a:lnTo>
                  <a:pt x="4892754" y="1548117"/>
                </a:lnTo>
                <a:close/>
                <a:moveTo>
                  <a:pt x="3283030" y="34595"/>
                </a:moveTo>
                <a:lnTo>
                  <a:pt x="4011683" y="34595"/>
                </a:lnTo>
                <a:cubicBezTo>
                  <a:pt x="4151503" y="34595"/>
                  <a:pt x="4273306" y="57658"/>
                  <a:pt x="4377091" y="103784"/>
                </a:cubicBezTo>
                <a:cubicBezTo>
                  <a:pt x="4480875" y="149911"/>
                  <a:pt x="4560875" y="216217"/>
                  <a:pt x="4617092" y="302704"/>
                </a:cubicBezTo>
                <a:cubicBezTo>
                  <a:pt x="4673308" y="389191"/>
                  <a:pt x="4701416" y="490093"/>
                  <a:pt x="4701416" y="605409"/>
                </a:cubicBezTo>
                <a:cubicBezTo>
                  <a:pt x="4701416" y="720725"/>
                  <a:pt x="4673308" y="821626"/>
                  <a:pt x="4617092" y="908113"/>
                </a:cubicBezTo>
                <a:cubicBezTo>
                  <a:pt x="4560875" y="994600"/>
                  <a:pt x="4480875" y="1060907"/>
                  <a:pt x="4377091" y="1107034"/>
                </a:cubicBezTo>
                <a:cubicBezTo>
                  <a:pt x="4273306" y="1153160"/>
                  <a:pt x="4151503" y="1176223"/>
                  <a:pt x="4011683" y="1176223"/>
                </a:cubicBezTo>
                <a:lnTo>
                  <a:pt x="3793304" y="1176223"/>
                </a:lnTo>
                <a:lnTo>
                  <a:pt x="3793304" y="1548117"/>
                </a:lnTo>
                <a:lnTo>
                  <a:pt x="3283030" y="1548117"/>
                </a:lnTo>
                <a:close/>
                <a:moveTo>
                  <a:pt x="21622" y="34595"/>
                </a:moveTo>
                <a:lnTo>
                  <a:pt x="1355684" y="34595"/>
                </a:lnTo>
                <a:lnTo>
                  <a:pt x="1355684" y="348110"/>
                </a:lnTo>
                <a:lnTo>
                  <a:pt x="663788" y="1152439"/>
                </a:lnTo>
                <a:lnTo>
                  <a:pt x="1390279" y="1152439"/>
                </a:lnTo>
                <a:lnTo>
                  <a:pt x="1390279" y="1514605"/>
                </a:lnTo>
                <a:lnTo>
                  <a:pt x="2037255" y="34595"/>
                </a:lnTo>
                <a:lnTo>
                  <a:pt x="2538879" y="34595"/>
                </a:lnTo>
                <a:lnTo>
                  <a:pt x="3200505" y="1548117"/>
                </a:lnTo>
                <a:lnTo>
                  <a:pt x="2672934" y="1548117"/>
                </a:lnTo>
                <a:lnTo>
                  <a:pt x="2571312" y="1284332"/>
                </a:lnTo>
                <a:lnTo>
                  <a:pt x="1996173" y="1284332"/>
                </a:lnTo>
                <a:lnTo>
                  <a:pt x="1894551" y="1548117"/>
                </a:lnTo>
                <a:lnTo>
                  <a:pt x="1390279" y="1548117"/>
                </a:lnTo>
                <a:lnTo>
                  <a:pt x="1375629" y="1548117"/>
                </a:lnTo>
                <a:lnTo>
                  <a:pt x="0" y="1548117"/>
                </a:lnTo>
                <a:lnTo>
                  <a:pt x="0" y="1234602"/>
                </a:lnTo>
                <a:lnTo>
                  <a:pt x="691896" y="430273"/>
                </a:lnTo>
                <a:lnTo>
                  <a:pt x="21622" y="430273"/>
                </a:lnTo>
                <a:close/>
                <a:moveTo>
                  <a:pt x="8879071" y="0"/>
                </a:moveTo>
                <a:cubicBezTo>
                  <a:pt x="8982855" y="0"/>
                  <a:pt x="9084838" y="11171"/>
                  <a:pt x="9185019" y="33514"/>
                </a:cubicBezTo>
                <a:cubicBezTo>
                  <a:pt x="9285199" y="55856"/>
                  <a:pt x="9373488" y="88649"/>
                  <a:pt x="9449886" y="131893"/>
                </a:cubicBezTo>
                <a:lnTo>
                  <a:pt x="9296371" y="501625"/>
                </a:lnTo>
                <a:cubicBezTo>
                  <a:pt x="9147901" y="426669"/>
                  <a:pt x="9007360" y="389191"/>
                  <a:pt x="8874747" y="389191"/>
                </a:cubicBezTo>
                <a:cubicBezTo>
                  <a:pt x="8743575" y="389191"/>
                  <a:pt x="8677989" y="420903"/>
                  <a:pt x="8677989" y="484327"/>
                </a:cubicBezTo>
                <a:cubicBezTo>
                  <a:pt x="8677989" y="514598"/>
                  <a:pt x="8697448" y="537300"/>
                  <a:pt x="8736367" y="552436"/>
                </a:cubicBezTo>
                <a:cubicBezTo>
                  <a:pt x="8775286" y="567571"/>
                  <a:pt x="8839431" y="583787"/>
                  <a:pt x="8928801" y="601085"/>
                </a:cubicBezTo>
                <a:cubicBezTo>
                  <a:pt x="9044117" y="622706"/>
                  <a:pt x="9141414" y="647571"/>
                  <a:pt x="9220695" y="675680"/>
                </a:cubicBezTo>
                <a:cubicBezTo>
                  <a:pt x="9299975" y="703788"/>
                  <a:pt x="9368804" y="749554"/>
                  <a:pt x="9427182" y="812978"/>
                </a:cubicBezTo>
                <a:cubicBezTo>
                  <a:pt x="9485561" y="876402"/>
                  <a:pt x="9514751" y="962889"/>
                  <a:pt x="9514751" y="1072439"/>
                </a:cubicBezTo>
                <a:cubicBezTo>
                  <a:pt x="9514751" y="1167574"/>
                  <a:pt x="9488083" y="1253701"/>
                  <a:pt x="9434750" y="1330819"/>
                </a:cubicBezTo>
                <a:cubicBezTo>
                  <a:pt x="9381416" y="1407936"/>
                  <a:pt x="9301777" y="1469198"/>
                  <a:pt x="9195830" y="1514603"/>
                </a:cubicBezTo>
                <a:cubicBezTo>
                  <a:pt x="9089883" y="1560009"/>
                  <a:pt x="8961234" y="1582712"/>
                  <a:pt x="8809882" y="1582712"/>
                </a:cubicBezTo>
                <a:cubicBezTo>
                  <a:pt x="8684475" y="1582712"/>
                  <a:pt x="8562312" y="1568658"/>
                  <a:pt x="8443392" y="1540550"/>
                </a:cubicBezTo>
                <a:cubicBezTo>
                  <a:pt x="8324473" y="1512441"/>
                  <a:pt x="8226815" y="1474603"/>
                  <a:pt x="8150418" y="1427035"/>
                </a:cubicBezTo>
                <a:lnTo>
                  <a:pt x="8314743" y="1055141"/>
                </a:lnTo>
                <a:cubicBezTo>
                  <a:pt x="8386816" y="1096943"/>
                  <a:pt x="8467537" y="1130457"/>
                  <a:pt x="8556906" y="1155682"/>
                </a:cubicBezTo>
                <a:cubicBezTo>
                  <a:pt x="8646277" y="1180908"/>
                  <a:pt x="8732043" y="1193521"/>
                  <a:pt x="8814206" y="1193521"/>
                </a:cubicBezTo>
                <a:cubicBezTo>
                  <a:pt x="8884836" y="1193521"/>
                  <a:pt x="8935288" y="1186674"/>
                  <a:pt x="8965558" y="1172980"/>
                </a:cubicBezTo>
                <a:cubicBezTo>
                  <a:pt x="8995829" y="1159286"/>
                  <a:pt x="9010964" y="1138745"/>
                  <a:pt x="9010964" y="1111358"/>
                </a:cubicBezTo>
                <a:cubicBezTo>
                  <a:pt x="9010964" y="1079646"/>
                  <a:pt x="8991143" y="1055862"/>
                  <a:pt x="8951504" y="1040006"/>
                </a:cubicBezTo>
                <a:cubicBezTo>
                  <a:pt x="8911864" y="1024150"/>
                  <a:pt x="8846639" y="1006853"/>
                  <a:pt x="8755827" y="988114"/>
                </a:cubicBezTo>
                <a:cubicBezTo>
                  <a:pt x="8639070" y="963609"/>
                  <a:pt x="8541771" y="937303"/>
                  <a:pt x="8463933" y="909194"/>
                </a:cubicBezTo>
                <a:cubicBezTo>
                  <a:pt x="8386095" y="881086"/>
                  <a:pt x="8318347" y="834960"/>
                  <a:pt x="8260689" y="770815"/>
                </a:cubicBezTo>
                <a:cubicBezTo>
                  <a:pt x="8203031" y="706671"/>
                  <a:pt x="8174202" y="619823"/>
                  <a:pt x="8174202" y="510273"/>
                </a:cubicBezTo>
                <a:cubicBezTo>
                  <a:pt x="8174202" y="415138"/>
                  <a:pt x="8200870" y="328651"/>
                  <a:pt x="8254202" y="250812"/>
                </a:cubicBezTo>
                <a:cubicBezTo>
                  <a:pt x="8307536" y="172974"/>
                  <a:pt x="8387176" y="111712"/>
                  <a:pt x="8493123" y="67027"/>
                </a:cubicBezTo>
                <a:cubicBezTo>
                  <a:pt x="8599069" y="22342"/>
                  <a:pt x="8727719" y="0"/>
                  <a:pt x="8879071" y="0"/>
                </a:cubicBezTo>
                <a:close/>
              </a:path>
            </a:pathLst>
          </a:cu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97EC2E2-3B5C-BC30-408F-25B6CC43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09" y="5600700"/>
            <a:ext cx="8153400" cy="48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7820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76" y="1028701"/>
            <a:ext cx="3220294" cy="33170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0528" y="1028700"/>
            <a:ext cx="3169049" cy="32173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0679" y="5451474"/>
            <a:ext cx="3167457" cy="32626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1567" y="1088608"/>
            <a:ext cx="3167457" cy="32626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55425" y="1220118"/>
            <a:ext cx="2834473" cy="28344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0985" y="1058654"/>
            <a:ext cx="3167457" cy="32626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45747" y="1292694"/>
            <a:ext cx="3382793" cy="2689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9927" y="1088608"/>
            <a:ext cx="3167457" cy="32626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84388" y="839273"/>
            <a:ext cx="3596162" cy="35961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7248" y="5451474"/>
            <a:ext cx="3083476" cy="30834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2200" y="5451474"/>
            <a:ext cx="3167457" cy="32626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52198" y="6337689"/>
            <a:ext cx="2664651" cy="16920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3750" y="5451474"/>
            <a:ext cx="3167457" cy="326265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24736" y="5578856"/>
            <a:ext cx="2156780" cy="24508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9927" y="5451474"/>
            <a:ext cx="3167457" cy="32626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78925" y="6150578"/>
            <a:ext cx="2933129" cy="1906534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230528" y="4621420"/>
            <a:ext cx="2973084" cy="979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pl-PL" sz="2000" dirty="0">
                <a:solidFill>
                  <a:srgbClr val="FFFFFF"/>
                </a:solidFill>
                <a:latin typeface="Clear Sans Regular"/>
              </a:rPr>
              <a:t>ANALIZA DYSKURSU MEDIALNEGO</a:t>
            </a:r>
          </a:p>
          <a:p>
            <a:pPr algn="ctr">
              <a:lnSpc>
                <a:spcPts val="2600"/>
              </a:lnSpc>
            </a:pPr>
            <a:endParaRPr lang="en-US" sz="2000" dirty="0">
              <a:solidFill>
                <a:srgbClr val="FFFFFF"/>
              </a:solidFill>
              <a:latin typeface="Clear Sans Regular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515148" y="4621420"/>
            <a:ext cx="2973084" cy="32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Clear Sans Regular"/>
              </a:rPr>
              <a:t>TECHNIKI PISARSKIE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99768" y="4621420"/>
            <a:ext cx="2973084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Clear Sans Regular"/>
              </a:rPr>
              <a:t>SZTUKA WYSTĄPIEŃ PUBLICZNYCH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84388" y="4621420"/>
            <a:ext cx="2973084" cy="32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Clear Sans Regular"/>
              </a:rPr>
              <a:t>KREOWANIE WIZERUNKU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437248" y="9042815"/>
            <a:ext cx="15230421" cy="622300"/>
            <a:chOff x="0" y="0"/>
            <a:chExt cx="20307228" cy="829733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28575"/>
              <a:ext cx="3891756" cy="426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FFFFF"/>
                  </a:solidFill>
                  <a:latin typeface="Clear Sans Regular"/>
                </a:rPr>
                <a:t>JĘZYK NOWYCH MEDIÓW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355731" y="-28575"/>
              <a:ext cx="3732411" cy="858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FFFFFF"/>
                  </a:solidFill>
                  <a:latin typeface="Clear Sans Regular"/>
                </a:rPr>
                <a:t>KULTURA MEDIÓW</a:t>
              </a:r>
            </a:p>
            <a:p>
              <a:pPr algn="ctr">
                <a:lnSpc>
                  <a:spcPts val="26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FFFFF"/>
                  </a:solidFill>
                  <a:latin typeface="Clear Sans Regular"/>
                </a:rPr>
                <a:t> SPOŁECZNOŚCIOWYCH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552116" y="-28575"/>
              <a:ext cx="2284214" cy="426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FFFFF"/>
                  </a:solidFill>
                  <a:latin typeface="Clear Sans Regular"/>
                </a:rPr>
                <a:t>ETYKA SŁOWA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7300304" y="-28575"/>
              <a:ext cx="3006923" cy="858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FFFFFF"/>
                  </a:solidFill>
                  <a:latin typeface="Clear Sans Regular"/>
                </a:rPr>
                <a:t>WARSZTATY </a:t>
              </a:r>
            </a:p>
            <a:p>
              <a:pPr algn="ctr">
                <a:lnSpc>
                  <a:spcPts val="26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FFFFF"/>
                  </a:solidFill>
                  <a:latin typeface="Clear Sans Regular"/>
                </a:rPr>
                <a:t>PUBLIC RELATIONS</a:t>
              </a:r>
            </a:p>
          </p:txBody>
        </p:sp>
      </p:grpSp>
      <p:pic>
        <p:nvPicPr>
          <p:cNvPr id="32" name="Picture 11">
            <a:extLst>
              <a:ext uri="{FF2B5EF4-FFF2-40B4-BE49-F238E27FC236}">
                <a16:creationId xmlns:a16="http://schemas.microsoft.com/office/drawing/2014/main" id="{0165B865-B221-9B87-C0C6-5E446862416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4C7ADF">
              <a:alpha val="5882"/>
            </a:srgbClr>
          </a:solidFill>
        </p:spPr>
      </p:sp>
      <p:sp>
        <p:nvSpPr>
          <p:cNvPr id="3" name="AutoShape 3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0352D1"/>
          </a:solidFill>
        </p:spPr>
      </p:sp>
      <p:sp>
        <p:nvSpPr>
          <p:cNvPr id="4" name="AutoShape 4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0041D3"/>
          </a:solidFill>
        </p:spPr>
      </p:sp>
      <p:grpSp>
        <p:nvGrpSpPr>
          <p:cNvPr id="5" name="Group 5"/>
          <p:cNvGrpSpPr/>
          <p:nvPr/>
        </p:nvGrpSpPr>
        <p:grpSpPr>
          <a:xfrm>
            <a:off x="1028700" y="6593942"/>
            <a:ext cx="2924869" cy="2924869"/>
            <a:chOff x="0" y="0"/>
            <a:chExt cx="3899826" cy="389982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3899826" cy="3899826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solidFill>
                <a:srgbClr val="0041D3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0041D3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224876" y="245226"/>
              <a:ext cx="3450074" cy="327360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5333624" y="1588756"/>
            <a:ext cx="11925676" cy="1810294"/>
            <a:chOff x="0" y="0"/>
            <a:chExt cx="4350519" cy="66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50519" cy="660400"/>
            </a:xfrm>
            <a:custGeom>
              <a:avLst/>
              <a:gdLst/>
              <a:ahLst/>
              <a:cxnLst/>
              <a:rect l="l" t="t" r="r" b="b"/>
              <a:pathLst>
                <a:path w="4350519" h="660400">
                  <a:moveTo>
                    <a:pt x="422605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26059" y="0"/>
                  </a:lnTo>
                  <a:cubicBezTo>
                    <a:pt x="4294639" y="0"/>
                    <a:pt x="4350519" y="55880"/>
                    <a:pt x="4350519" y="124460"/>
                  </a:cubicBezTo>
                  <a:lnTo>
                    <a:pt x="4350519" y="535940"/>
                  </a:lnTo>
                  <a:cubicBezTo>
                    <a:pt x="4350519" y="604520"/>
                    <a:pt x="4294639" y="660400"/>
                    <a:pt x="4226059" y="660400"/>
                  </a:cubicBezTo>
                  <a:close/>
                </a:path>
              </a:pathLst>
            </a:custGeom>
            <a:solidFill>
              <a:srgbClr val="0041D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96263" y="1028700"/>
            <a:ext cx="3157306" cy="2924869"/>
            <a:chOff x="0" y="0"/>
            <a:chExt cx="4209741" cy="3899826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309915" y="0"/>
              <a:ext cx="3899826" cy="389982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solidFill>
                <a:srgbClr val="0041D3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0041D3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237379"/>
              <a:ext cx="4016833" cy="3425067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5633135" y="432853"/>
            <a:ext cx="7627197" cy="77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1"/>
              </a:lnSpc>
            </a:pPr>
            <a:r>
              <a:rPr lang="en-US" sz="5879" spc="-346" dirty="0">
                <a:solidFill>
                  <a:srgbClr val="0041D3"/>
                </a:solidFill>
                <a:latin typeface="Montserrat Extra-Bold"/>
              </a:rPr>
              <a:t>GŁOSY STUDENTÓW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333624" y="7337143"/>
            <a:ext cx="11925676" cy="1810294"/>
            <a:chOff x="0" y="0"/>
            <a:chExt cx="4350519" cy="660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350519" cy="660400"/>
            </a:xfrm>
            <a:custGeom>
              <a:avLst/>
              <a:gdLst/>
              <a:ahLst/>
              <a:cxnLst/>
              <a:rect l="l" t="t" r="r" b="b"/>
              <a:pathLst>
                <a:path w="4350519" h="660400">
                  <a:moveTo>
                    <a:pt x="422605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26059" y="0"/>
                  </a:lnTo>
                  <a:cubicBezTo>
                    <a:pt x="4294639" y="0"/>
                    <a:pt x="4350519" y="55880"/>
                    <a:pt x="4350519" y="124460"/>
                  </a:cubicBezTo>
                  <a:lnTo>
                    <a:pt x="4350519" y="535940"/>
                  </a:lnTo>
                  <a:cubicBezTo>
                    <a:pt x="4350519" y="604520"/>
                    <a:pt x="4294639" y="660400"/>
                    <a:pt x="4226059" y="660400"/>
                  </a:cubicBezTo>
                  <a:close/>
                </a:path>
              </a:pathLst>
            </a:custGeom>
            <a:solidFill>
              <a:srgbClr val="0041D3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174095" y="4368609"/>
            <a:ext cx="11925676" cy="1810294"/>
            <a:chOff x="0" y="0"/>
            <a:chExt cx="4350519" cy="660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350519" cy="660400"/>
            </a:xfrm>
            <a:custGeom>
              <a:avLst/>
              <a:gdLst/>
              <a:ahLst/>
              <a:cxnLst/>
              <a:rect l="l" t="t" r="r" b="b"/>
              <a:pathLst>
                <a:path w="4350519" h="660400">
                  <a:moveTo>
                    <a:pt x="422605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26059" y="0"/>
                  </a:lnTo>
                  <a:cubicBezTo>
                    <a:pt x="4294639" y="0"/>
                    <a:pt x="4350519" y="55880"/>
                    <a:pt x="4350519" y="124460"/>
                  </a:cubicBezTo>
                  <a:lnTo>
                    <a:pt x="4350519" y="535940"/>
                  </a:lnTo>
                  <a:cubicBezTo>
                    <a:pt x="4350519" y="604520"/>
                    <a:pt x="4294639" y="660400"/>
                    <a:pt x="4226059" y="660400"/>
                  </a:cubicBezTo>
                  <a:close/>
                </a:path>
              </a:pathLst>
            </a:custGeom>
            <a:solidFill>
              <a:srgbClr val="0041D3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5359713" y="1795110"/>
            <a:ext cx="12132023" cy="139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„Bardzo cenię kontakt z pełnymi pasji wykładowcami”.</a:t>
            </a:r>
            <a:endParaRPr lang="en-US" sz="4324" dirty="0">
              <a:solidFill>
                <a:srgbClr val="FFFFFF"/>
              </a:solidFill>
              <a:latin typeface="Clear Sans Regular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362201" y="4748753"/>
            <a:ext cx="11582400" cy="139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„Wielki plus to zajęcia z praktykami z  branży PR”.</a:t>
            </a:r>
            <a:endParaRPr lang="en-US" sz="4324" dirty="0">
              <a:solidFill>
                <a:srgbClr val="FFFFFF"/>
              </a:solidFill>
              <a:latin typeface="Clear Sans Regular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000547" y="7866855"/>
            <a:ext cx="10591830" cy="67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„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Nabyłem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biegłości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w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mówieniu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i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pisaniu</a:t>
            </a: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”.</a:t>
            </a:r>
            <a:endParaRPr lang="en-US" sz="4324" dirty="0">
              <a:solidFill>
                <a:srgbClr val="FFFFFF"/>
              </a:solidFill>
              <a:latin typeface="Clear Sans Regular Bold"/>
            </a:endParaRPr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ED66BBCD-C04C-5D22-81BD-AD77DBE635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4C7ADF">
              <a:alpha val="5882"/>
            </a:srgbClr>
          </a:solidFill>
        </p:spPr>
      </p:sp>
      <p:sp>
        <p:nvSpPr>
          <p:cNvPr id="3" name="AutoShape 3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0352D1"/>
          </a:solidFill>
        </p:spPr>
      </p:sp>
      <p:sp>
        <p:nvSpPr>
          <p:cNvPr id="4" name="AutoShape 4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0041D3"/>
          </a:solidFill>
        </p:spPr>
      </p:sp>
      <p:grpSp>
        <p:nvGrpSpPr>
          <p:cNvPr id="5" name="Group 5"/>
          <p:cNvGrpSpPr/>
          <p:nvPr/>
        </p:nvGrpSpPr>
        <p:grpSpPr>
          <a:xfrm>
            <a:off x="1028700" y="6593942"/>
            <a:ext cx="2924869" cy="2924869"/>
            <a:chOff x="0" y="0"/>
            <a:chExt cx="3899826" cy="389982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3899826" cy="3899826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solidFill>
                <a:srgbClr val="0041D3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0041D3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224876" y="245226"/>
              <a:ext cx="3450074" cy="327360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5333624" y="1588756"/>
            <a:ext cx="11925676" cy="1810294"/>
            <a:chOff x="0" y="0"/>
            <a:chExt cx="4350519" cy="66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50519" cy="660400"/>
            </a:xfrm>
            <a:custGeom>
              <a:avLst/>
              <a:gdLst/>
              <a:ahLst/>
              <a:cxnLst/>
              <a:rect l="l" t="t" r="r" b="b"/>
              <a:pathLst>
                <a:path w="4350519" h="660400">
                  <a:moveTo>
                    <a:pt x="422605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26059" y="0"/>
                  </a:lnTo>
                  <a:cubicBezTo>
                    <a:pt x="4294639" y="0"/>
                    <a:pt x="4350519" y="55880"/>
                    <a:pt x="4350519" y="124460"/>
                  </a:cubicBezTo>
                  <a:lnTo>
                    <a:pt x="4350519" y="535940"/>
                  </a:lnTo>
                  <a:cubicBezTo>
                    <a:pt x="4350519" y="604520"/>
                    <a:pt x="4294639" y="660400"/>
                    <a:pt x="4226059" y="660400"/>
                  </a:cubicBezTo>
                  <a:close/>
                </a:path>
              </a:pathLst>
            </a:custGeom>
            <a:solidFill>
              <a:srgbClr val="0041D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96263" y="1028700"/>
            <a:ext cx="3157306" cy="2924869"/>
            <a:chOff x="0" y="0"/>
            <a:chExt cx="4209741" cy="3899826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309915" y="0"/>
              <a:ext cx="3899826" cy="389982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solidFill>
                <a:srgbClr val="0041D3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0041D3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237379"/>
              <a:ext cx="4016833" cy="3425067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5633135" y="432853"/>
            <a:ext cx="7627197" cy="77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1"/>
              </a:lnSpc>
            </a:pPr>
            <a:r>
              <a:rPr lang="en-US" sz="5879" spc="-346">
                <a:solidFill>
                  <a:srgbClr val="0041D3"/>
                </a:solidFill>
                <a:latin typeface="Montserrat Extra-Bold"/>
              </a:rPr>
              <a:t>GŁOSY STUDENTÓW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333624" y="7337143"/>
            <a:ext cx="11925676" cy="1810294"/>
            <a:chOff x="0" y="0"/>
            <a:chExt cx="4350519" cy="660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350519" cy="660400"/>
            </a:xfrm>
            <a:custGeom>
              <a:avLst/>
              <a:gdLst/>
              <a:ahLst/>
              <a:cxnLst/>
              <a:rect l="l" t="t" r="r" b="b"/>
              <a:pathLst>
                <a:path w="4350519" h="660400">
                  <a:moveTo>
                    <a:pt x="422605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26059" y="0"/>
                  </a:lnTo>
                  <a:cubicBezTo>
                    <a:pt x="4294639" y="0"/>
                    <a:pt x="4350519" y="55880"/>
                    <a:pt x="4350519" y="124460"/>
                  </a:cubicBezTo>
                  <a:lnTo>
                    <a:pt x="4350519" y="535940"/>
                  </a:lnTo>
                  <a:cubicBezTo>
                    <a:pt x="4350519" y="604520"/>
                    <a:pt x="4294639" y="660400"/>
                    <a:pt x="4226059" y="660400"/>
                  </a:cubicBezTo>
                  <a:close/>
                </a:path>
              </a:pathLst>
            </a:custGeom>
            <a:solidFill>
              <a:srgbClr val="0041D3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174095" y="4368609"/>
            <a:ext cx="11925676" cy="1810294"/>
            <a:chOff x="0" y="0"/>
            <a:chExt cx="4350519" cy="660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350519" cy="660400"/>
            </a:xfrm>
            <a:custGeom>
              <a:avLst/>
              <a:gdLst/>
              <a:ahLst/>
              <a:cxnLst/>
              <a:rect l="l" t="t" r="r" b="b"/>
              <a:pathLst>
                <a:path w="4350519" h="660400">
                  <a:moveTo>
                    <a:pt x="422605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26059" y="0"/>
                  </a:lnTo>
                  <a:cubicBezTo>
                    <a:pt x="4294639" y="0"/>
                    <a:pt x="4350519" y="55880"/>
                    <a:pt x="4350519" y="124460"/>
                  </a:cubicBezTo>
                  <a:lnTo>
                    <a:pt x="4350519" y="535940"/>
                  </a:lnTo>
                  <a:cubicBezTo>
                    <a:pt x="4350519" y="604520"/>
                    <a:pt x="4294639" y="660400"/>
                    <a:pt x="4226059" y="660400"/>
                  </a:cubicBezTo>
                  <a:close/>
                </a:path>
              </a:pathLst>
            </a:custGeom>
            <a:solidFill>
              <a:srgbClr val="0041D3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5764182" y="2118467"/>
            <a:ext cx="11064559" cy="67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„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Lepiej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poznałam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algorytmy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social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mediów</a:t>
            </a: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”.</a:t>
            </a:r>
            <a:endParaRPr lang="en-US" sz="4324" dirty="0">
              <a:solidFill>
                <a:srgbClr val="FFFFFF"/>
              </a:solidFill>
              <a:latin typeface="Clear Sans Regular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374916" y="4543050"/>
            <a:ext cx="11724855" cy="141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„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To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specjalizacja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, po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której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można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znaleźć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dobrze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płatną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pracę</a:t>
            </a: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”.</a:t>
            </a:r>
            <a:endParaRPr lang="en-US" sz="4324" dirty="0">
              <a:solidFill>
                <a:srgbClr val="FFFFFF"/>
              </a:solidFill>
              <a:latin typeface="Clear Sans Regular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073739" y="7511584"/>
            <a:ext cx="14214261" cy="139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„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Sporo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okazji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do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tworzenia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różnych</a:t>
            </a:r>
            <a:r>
              <a:rPr lang="en-US" sz="4324" dirty="0">
                <a:solidFill>
                  <a:srgbClr val="FFFFFF"/>
                </a:solidFill>
                <a:latin typeface="Clear Sans Regular Bold"/>
              </a:rPr>
              <a:t> form </a:t>
            </a:r>
            <a:r>
              <a:rPr lang="en-US" sz="4324" dirty="0" err="1">
                <a:solidFill>
                  <a:srgbClr val="FFFFFF"/>
                </a:solidFill>
                <a:latin typeface="Clear Sans Regular Bold"/>
              </a:rPr>
              <a:t>dziennikarskich</a:t>
            </a:r>
            <a:r>
              <a:rPr lang="pl-PL" sz="4324" dirty="0">
                <a:solidFill>
                  <a:srgbClr val="FFFFFF"/>
                </a:solidFill>
                <a:latin typeface="Clear Sans Regular Bold"/>
              </a:rPr>
              <a:t>”.</a:t>
            </a:r>
            <a:endParaRPr lang="en-US" sz="4324" dirty="0">
              <a:solidFill>
                <a:srgbClr val="FFFFFF"/>
              </a:solidFill>
              <a:latin typeface="Clear Sans Regular Bold"/>
            </a:endParaRPr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31AB37AF-CD53-51BA-2066-8D0842AB91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17751" y="645716"/>
            <a:ext cx="9368879" cy="899556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506788"/>
            <a:ext cx="8115300" cy="335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en-US" sz="7999">
                <a:solidFill>
                  <a:srgbClr val="FFFFFF"/>
                </a:solidFill>
                <a:latin typeface="Montserrat Extra-Bold"/>
              </a:rPr>
              <a:t>Przykładowe tematy warsztatów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81194" y="1810558"/>
            <a:ext cx="8441992" cy="6665885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B068E6A-B3FA-17B5-4FE7-F9C25758E2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57695" y="6233447"/>
            <a:ext cx="492500" cy="47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0"/>
              </a:lnSpc>
            </a:pPr>
            <a:r>
              <a:rPr lang="en-US" sz="3400">
                <a:solidFill>
                  <a:srgbClr val="FFFFFF"/>
                </a:solidFill>
                <a:latin typeface="Halant Medium Bold"/>
              </a:rPr>
              <a:t>02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028700" y="1664459"/>
            <a:ext cx="1444085" cy="149677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33570" y="2120503"/>
            <a:ext cx="634346" cy="62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7"/>
              </a:lnSpc>
            </a:pPr>
            <a:r>
              <a:rPr lang="en-US" sz="4379">
                <a:solidFill>
                  <a:srgbClr val="FFFFFF"/>
                </a:solidFill>
                <a:latin typeface="Halant Medium Bold"/>
              </a:rPr>
              <a:t>01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0309093" y="1664459"/>
            <a:ext cx="1444085" cy="14967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713962" y="2120503"/>
            <a:ext cx="634346" cy="62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7"/>
              </a:lnSpc>
            </a:pPr>
            <a:r>
              <a:rPr lang="en-US" sz="4379">
                <a:solidFill>
                  <a:srgbClr val="FFFFFF"/>
                </a:solidFill>
                <a:latin typeface="Halant Medium Bold"/>
              </a:rPr>
              <a:t>04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62904" y="5925201"/>
            <a:ext cx="492500" cy="47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0"/>
              </a:lnSpc>
            </a:pPr>
            <a:r>
              <a:rPr lang="en-US" sz="3400">
                <a:solidFill>
                  <a:srgbClr val="FFFFFF"/>
                </a:solidFill>
                <a:latin typeface="Halant Medium Bold"/>
              </a:rPr>
              <a:t>05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028700" y="7280319"/>
            <a:ext cx="1444085" cy="149677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33570" y="7736363"/>
            <a:ext cx="634346" cy="62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7"/>
              </a:lnSpc>
            </a:pPr>
            <a:r>
              <a:rPr lang="en-US" sz="4379">
                <a:solidFill>
                  <a:srgbClr val="FFFFFF"/>
                </a:solidFill>
                <a:latin typeface="Halant Medium Bold"/>
              </a:rPr>
              <a:t>03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0309093" y="7280319"/>
            <a:ext cx="1444085" cy="14967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713962" y="7736363"/>
            <a:ext cx="634346" cy="62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7"/>
              </a:lnSpc>
            </a:pPr>
            <a:r>
              <a:rPr lang="en-US" sz="4379">
                <a:solidFill>
                  <a:srgbClr val="FFFFFF"/>
                </a:solidFill>
                <a:latin typeface="Halant Medium Bold"/>
              </a:rPr>
              <a:t>06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028700" y="4472389"/>
            <a:ext cx="1444085" cy="149677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33570" y="4928433"/>
            <a:ext cx="634346" cy="62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7"/>
              </a:lnSpc>
            </a:pPr>
            <a:r>
              <a:rPr lang="en-US" sz="4379">
                <a:solidFill>
                  <a:srgbClr val="FFFFFF"/>
                </a:solidFill>
                <a:latin typeface="Halant Medium Bold"/>
              </a:rPr>
              <a:t>02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0309093" y="4472389"/>
            <a:ext cx="1444085" cy="14967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A783AE-E37A-3ED7-83B7-63DD49B91EB5}"/>
              </a:ext>
            </a:extLst>
          </p:cNvPr>
          <p:cNvGrpSpPr/>
          <p:nvPr/>
        </p:nvGrpSpPr>
        <p:grpSpPr>
          <a:xfrm>
            <a:off x="3081884" y="1880842"/>
            <a:ext cx="14177416" cy="6651291"/>
            <a:chOff x="3081884" y="1880842"/>
            <a:chExt cx="14177416" cy="6651291"/>
          </a:xfrm>
        </p:grpSpPr>
        <p:sp>
          <p:nvSpPr>
            <p:cNvPr id="4" name="TextBox 4"/>
            <p:cNvSpPr txBox="1"/>
            <p:nvPr/>
          </p:nvSpPr>
          <p:spPr>
            <a:xfrm>
              <a:off x="3081884" y="1880842"/>
              <a:ext cx="4897023" cy="1035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6"/>
                </a:lnSpc>
              </a:pPr>
              <a:r>
                <a:rPr lang="en-US" sz="3220" dirty="0">
                  <a:solidFill>
                    <a:srgbClr val="191919"/>
                  </a:solidFill>
                  <a:latin typeface="Clear Sans Regular"/>
                </a:rPr>
                <a:t>TWORZENIE E-BOOKÓW INSTYTUCJI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362277" y="2142779"/>
              <a:ext cx="4897023" cy="511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6"/>
                </a:lnSpc>
              </a:pPr>
              <a:r>
                <a:rPr lang="en-US" sz="3220">
                  <a:solidFill>
                    <a:srgbClr val="191919"/>
                  </a:solidFill>
                  <a:latin typeface="Clear Sans Regular"/>
                </a:rPr>
                <a:t>KRYZYSY MEDIALNE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081884" y="7758639"/>
              <a:ext cx="4897023" cy="511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6"/>
                </a:lnSpc>
              </a:pPr>
              <a:r>
                <a:rPr lang="en-US" sz="3220">
                  <a:solidFill>
                    <a:srgbClr val="191919"/>
                  </a:solidFill>
                  <a:latin typeface="Clear Sans Regular"/>
                </a:rPr>
                <a:t>EMPLOYER BRANDING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362277" y="7496702"/>
              <a:ext cx="4897023" cy="1035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6"/>
                </a:lnSpc>
              </a:pPr>
              <a:r>
                <a:rPr lang="en-US" sz="3220">
                  <a:solidFill>
                    <a:srgbClr val="191919"/>
                  </a:solidFill>
                  <a:latin typeface="Clear Sans Regular"/>
                </a:rPr>
                <a:t>KULTURA ŻYWEGO SŁOWA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081884" y="4950709"/>
              <a:ext cx="4897023" cy="511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6"/>
                </a:lnSpc>
              </a:pPr>
              <a:r>
                <a:rPr lang="en-US" sz="3220" dirty="0">
                  <a:solidFill>
                    <a:srgbClr val="191919"/>
                  </a:solidFill>
                  <a:latin typeface="Clear Sans Regular"/>
                </a:rPr>
                <a:t>MEDIA RELATIONS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362277" y="4426834"/>
              <a:ext cx="4897023" cy="155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6"/>
                </a:lnSpc>
              </a:pPr>
              <a:r>
                <a:rPr lang="en-US" sz="3220">
                  <a:solidFill>
                    <a:srgbClr val="191919"/>
                  </a:solidFill>
                  <a:latin typeface="Clear Sans Regular"/>
                </a:rPr>
                <a:t>KOMUNIKOWANIE POPRZEZ MEDIA SPOŁECZNOŚCIOWE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713962" y="4928433"/>
            <a:ext cx="634346" cy="62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7"/>
              </a:lnSpc>
            </a:pPr>
            <a:r>
              <a:rPr lang="en-US" sz="4379">
                <a:solidFill>
                  <a:srgbClr val="FFFFFF"/>
                </a:solidFill>
                <a:latin typeface="Halant Medium Bold"/>
              </a:rPr>
              <a:t>05</a:t>
            </a:r>
          </a:p>
        </p:txBody>
      </p:sp>
      <p:sp>
        <p:nvSpPr>
          <p:cNvPr id="22" name="AutoShape 22"/>
          <p:cNvSpPr/>
          <p:nvPr/>
        </p:nvSpPr>
        <p:spPr>
          <a:xfrm rot="-2700000">
            <a:off x="15641496" y="9043300"/>
            <a:ext cx="5293007" cy="2487400"/>
          </a:xfrm>
          <a:prstGeom prst="rect">
            <a:avLst/>
          </a:prstGeom>
          <a:solidFill>
            <a:srgbClr val="0352D1"/>
          </a:solidFill>
        </p:spPr>
      </p:sp>
      <p:sp>
        <p:nvSpPr>
          <p:cNvPr id="23" name="AutoShape 23"/>
          <p:cNvSpPr/>
          <p:nvPr/>
        </p:nvSpPr>
        <p:spPr>
          <a:xfrm rot="-2700000">
            <a:off x="-2646503" y="-1243700"/>
            <a:ext cx="5293007" cy="2487400"/>
          </a:xfrm>
          <a:prstGeom prst="rect">
            <a:avLst/>
          </a:prstGeom>
          <a:solidFill>
            <a:srgbClr val="0041D3"/>
          </a:solidFill>
        </p:spPr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F5F49316-3973-48E1-E732-4266739B92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51561" y="1485937"/>
            <a:ext cx="7107739" cy="73151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613123" y="1952370"/>
            <a:ext cx="6184616" cy="638226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47657" y="4611687"/>
            <a:ext cx="7967846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Montserrat Extra-Bold Bold"/>
              </a:rPr>
              <a:t>A DO TEGO...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63815ED3-931D-410F-53C9-9C41D4923B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47657" y="4611687"/>
            <a:ext cx="7967846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FFFFFF"/>
                </a:solidFill>
                <a:latin typeface="Montserrat Extra-Bold Bold"/>
              </a:rPr>
              <a:t>WYJAZDY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74789" y="1028700"/>
            <a:ext cx="10284511" cy="8433299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003DE92-2DD2-A2E9-010C-7FA4894D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373600" y="9182100"/>
            <a:ext cx="1098036" cy="133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a387bff-6472-4ec9-a182-a6940b9428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7475B1457B6047B1E065CEEDA03B1F" ma:contentTypeVersion="15" ma:contentTypeDescription="Utwórz nowy dokument." ma:contentTypeScope="" ma:versionID="94fe210ff2cf52424da734e6472b02ce">
  <xsd:schema xmlns:xsd="http://www.w3.org/2001/XMLSchema" xmlns:xs="http://www.w3.org/2001/XMLSchema" xmlns:p="http://schemas.microsoft.com/office/2006/metadata/properties" xmlns:ns3="ca387bff-6472-4ec9-a182-a6940b94280f" xmlns:ns4="e64863c6-f9df-487c-ab98-6a888c33492d" targetNamespace="http://schemas.microsoft.com/office/2006/metadata/properties" ma:root="true" ma:fieldsID="b01fc6d9202252a4a9e033c2cfdba6a7" ns3:_="" ns4:_="">
    <xsd:import namespace="ca387bff-6472-4ec9-a182-a6940b94280f"/>
    <xsd:import namespace="e64863c6-f9df-487c-ab98-6a888c3349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87bff-6472-4ec9-a182-a6940b942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863c6-f9df-487c-ab98-6a888c3349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A9635A-01ED-4739-9CB0-9F5946CA74EF}">
  <ds:schemaRefs>
    <ds:schemaRef ds:uri="ca387bff-6472-4ec9-a182-a6940b94280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64863c6-f9df-487c-ab98-6a888c33492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3CA334C-043A-42DC-A450-5C6F53B195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A93F0D-5F81-42A3-8B1F-3EFF481D83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387bff-6472-4ec9-a182-a6940b94280f"/>
    <ds:schemaRef ds:uri="e64863c6-f9df-487c-ab98-6a888c3349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490</Words>
  <Application>Microsoft Office PowerPoint</Application>
  <PresentationFormat>Niestandardowy</PresentationFormat>
  <Paragraphs>83</Paragraphs>
  <Slides>23</Slides>
  <Notes>3</Notes>
  <HiddenSlides>0</HiddenSlides>
  <MMClips>1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3" baseType="lpstr">
      <vt:lpstr>Halant Medium Bold</vt:lpstr>
      <vt:lpstr>Montserrat Extra-Bold Bold</vt:lpstr>
      <vt:lpstr>Clear Sans Regular Italics</vt:lpstr>
      <vt:lpstr>Arial</vt:lpstr>
      <vt:lpstr>Clear Sans Regular Bold</vt:lpstr>
      <vt:lpstr>Calibri</vt:lpstr>
      <vt:lpstr>Montserrat Extra-Bold</vt:lpstr>
      <vt:lpstr>Montserrat Extra-Bold Italics</vt:lpstr>
      <vt:lpstr>Clear Sans Regular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PR prezentacja</dc:title>
  <dc:creator>BigBalls123</dc:creator>
  <cp:lastModifiedBy>Magdalena Horodecka</cp:lastModifiedBy>
  <cp:revision>32</cp:revision>
  <dcterms:created xsi:type="dcterms:W3CDTF">2006-08-16T00:00:00Z</dcterms:created>
  <dcterms:modified xsi:type="dcterms:W3CDTF">2023-06-05T17:27:45Z</dcterms:modified>
  <dc:identifier>DAFcWlV3fHI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0x010100707475B1457B6047B1E065CEEDA03B1F</vt:lpwstr>
  </property>
</Properties>
</file>