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9" r:id="rId4"/>
    <p:sldId id="260" r:id="rId5"/>
    <p:sldId id="261" r:id="rId6"/>
    <p:sldId id="262" r:id="rId7"/>
    <p:sldId id="263" r:id="rId8"/>
    <p:sldId id="269"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F23E8F1-CF9D-433D-AA4D-EB640871082D}" type="datetimeFigureOut">
              <a:rPr lang="pl-PL" smtClean="0"/>
              <a:pPr/>
              <a:t>2015-05-27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66139C2-3390-48F9-AE89-8140F7301084}"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3E8F1-CF9D-433D-AA4D-EB640871082D}" type="datetimeFigureOut">
              <a:rPr lang="pl-PL" smtClean="0"/>
              <a:pPr/>
              <a:t>2015-05-27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39C2-3390-48F9-AE89-8140F7301084}"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gedichte.xbib.de/Bernhardt,+Judith_gedicht_die+l%FCge.htm"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026" name="Picture 2" descr="C:\Documents and Settings\user\Moje dokumenty\Zadania administracyjne\Kolo translatorskie\plakat obrazkowy.JPG"/>
          <p:cNvPicPr>
            <a:picLocks noChangeAspect="1" noChangeArrowheads="1"/>
          </p:cNvPicPr>
          <p:nvPr/>
        </p:nvPicPr>
        <p:blipFill>
          <a:blip r:embed="rId2" cstate="print"/>
          <a:srcRect/>
          <a:stretch>
            <a:fillRect/>
          </a:stretch>
        </p:blipFill>
        <p:spPr bwMode="auto">
          <a:xfrm>
            <a:off x="0" y="0"/>
            <a:ext cx="9149496" cy="6853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609390164"/>
              </p:ext>
            </p:extLst>
          </p:nvPr>
        </p:nvGraphicFramePr>
        <p:xfrm>
          <a:off x="467544" y="0"/>
          <a:ext cx="8280920" cy="7165452"/>
        </p:xfrm>
        <a:graphic>
          <a:graphicData uri="http://schemas.openxmlformats.org/drawingml/2006/table">
            <a:tbl>
              <a:tblPr firstRow="1" bandRow="1">
                <a:tableStyleId>{5C22544A-7EE6-4342-B048-85BDC9FD1C3A}</a:tableStyleId>
              </a:tblPr>
              <a:tblGrid>
                <a:gridCol w="8280920"/>
              </a:tblGrid>
              <a:tr h="7165452">
                <a:tc>
                  <a:txBody>
                    <a:bodyPr/>
                    <a:lstStyle/>
                    <a:p>
                      <a:pPr algn="l"/>
                      <a:endParaRPr lang="pl-PL" sz="1800" b="1" kern="1200" dirty="0" smtClean="0">
                        <a:solidFill>
                          <a:schemeClr val="tx1"/>
                        </a:solidFill>
                        <a:latin typeface="+mn-lt"/>
                        <a:ea typeface="+mn-ea"/>
                        <a:cs typeface="+mn-cs"/>
                      </a:endParaRPr>
                    </a:p>
                    <a:p>
                      <a:pPr algn="l"/>
                      <a:r>
                        <a:rPr lang="pl-PL" sz="2200" b="1" kern="1200" dirty="0" smtClean="0">
                          <a:solidFill>
                            <a:schemeClr val="tx1"/>
                          </a:solidFill>
                          <a:latin typeface="Arial" pitchFamily="34" charset="0"/>
                          <a:ea typeface="+mn-ea"/>
                          <a:cs typeface="Arial" pitchFamily="34" charset="0"/>
                        </a:rPr>
                        <a:t>Jan Stępień</a:t>
                      </a:r>
                    </a:p>
                    <a:p>
                      <a:pPr algn="ctr"/>
                      <a:endParaRPr lang="pl-PL" sz="2200" b="1" kern="1200" dirty="0" smtClean="0">
                        <a:solidFill>
                          <a:schemeClr val="tx1"/>
                        </a:solidFill>
                        <a:latin typeface="Arial" pitchFamily="34" charset="0"/>
                        <a:ea typeface="+mn-ea"/>
                        <a:cs typeface="Arial" pitchFamily="34" charset="0"/>
                      </a:endParaRPr>
                    </a:p>
                    <a:p>
                      <a:pPr algn="ctr"/>
                      <a:r>
                        <a:rPr lang="de-DE" sz="2800" b="1" kern="1200" dirty="0" err="1" smtClean="0">
                          <a:solidFill>
                            <a:schemeClr val="tx1"/>
                          </a:solidFill>
                          <a:latin typeface="Arial" pitchFamily="34" charset="0"/>
                          <a:ea typeface="+mn-ea"/>
                          <a:cs typeface="Arial" pitchFamily="34" charset="0"/>
                        </a:rPr>
                        <a:t>Gwiazda</a:t>
                      </a:r>
                      <a:endParaRPr lang="pl-PL" sz="28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Marzy</a:t>
                      </a: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by</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dłonie</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ogrzać</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ciepłem</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nieodległej</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gwiazdy</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Ziemia</a:t>
                      </a: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od</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dawna</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promieniuje</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ludzkim</a:t>
                      </a:r>
                      <a:endParaRPr lang="pl-PL" sz="2400" b="1" kern="1200" dirty="0" smtClean="0">
                        <a:solidFill>
                          <a:schemeClr val="tx1"/>
                        </a:solidFill>
                        <a:latin typeface="Arial" pitchFamily="34" charset="0"/>
                        <a:ea typeface="+mn-ea"/>
                        <a:cs typeface="Arial" pitchFamily="34" charset="0"/>
                      </a:endParaRPr>
                    </a:p>
                    <a:p>
                      <a:pPr algn="ctr">
                        <a:lnSpc>
                          <a:spcPts val="3100"/>
                        </a:lnSpc>
                      </a:pPr>
                      <a:r>
                        <a:rPr lang="de-DE" sz="2400" b="1" kern="1200" dirty="0" err="1" smtClean="0">
                          <a:solidFill>
                            <a:schemeClr val="tx1"/>
                          </a:solidFill>
                          <a:latin typeface="Arial" pitchFamily="34" charset="0"/>
                          <a:ea typeface="+mn-ea"/>
                          <a:cs typeface="Arial" pitchFamily="34" charset="0"/>
                        </a:rPr>
                        <a:t>chłodem</a:t>
                      </a:r>
                      <a:endParaRPr lang="pl-PL" sz="2400" b="1" kern="1200" dirty="0" smtClean="0">
                        <a:solidFill>
                          <a:schemeClr val="tx1"/>
                        </a:solidFill>
                        <a:latin typeface="Arial" pitchFamily="34" charset="0"/>
                        <a:ea typeface="+mn-ea"/>
                        <a:cs typeface="Arial" pitchFamily="34" charset="0"/>
                      </a:endParaRPr>
                    </a:p>
                    <a:p>
                      <a:pPr algn="ctr"/>
                      <a:endParaRPr lang="pl-PL" sz="2000" b="1" kern="1200" dirty="0" smtClean="0">
                        <a:solidFill>
                          <a:schemeClr val="tx1"/>
                        </a:solidFill>
                        <a:latin typeface="Arial" pitchFamily="34" charset="0"/>
                        <a:ea typeface="+mn-ea"/>
                        <a:cs typeface="Arial" pitchFamily="34" charset="0"/>
                      </a:endParaRPr>
                    </a:p>
                    <a:p>
                      <a:pPr algn="r"/>
                      <a:endParaRPr lang="pl-PL" sz="2000" b="1" kern="1200" dirty="0" smtClean="0">
                        <a:solidFill>
                          <a:schemeClr val="tx1"/>
                        </a:solidFill>
                        <a:latin typeface="Arial" pitchFamily="34" charset="0"/>
                        <a:ea typeface="+mn-ea"/>
                        <a:cs typeface="Arial" pitchFamily="34" charset="0"/>
                      </a:endParaRPr>
                    </a:p>
                    <a:p>
                      <a:pPr algn="r"/>
                      <a:r>
                        <a:rPr lang="pl-PL" sz="1600" b="1" kern="1200" dirty="0" smtClean="0">
                          <a:solidFill>
                            <a:schemeClr val="tx1"/>
                          </a:solidFill>
                          <a:latin typeface="Arial" pitchFamily="34" charset="0"/>
                          <a:ea typeface="+mn-ea"/>
                          <a:cs typeface="Arial" pitchFamily="34" charset="0"/>
                        </a:rPr>
                        <a:t>(</a:t>
                      </a:r>
                      <a:r>
                        <a:rPr lang="pl-PL" sz="1600" b="1" kern="1200" dirty="0" err="1" smtClean="0">
                          <a:solidFill>
                            <a:schemeClr val="tx1"/>
                          </a:solidFill>
                          <a:latin typeface="Arial" pitchFamily="34" charset="0"/>
                          <a:ea typeface="+mn-ea"/>
                          <a:cs typeface="Arial" pitchFamily="34" charset="0"/>
                        </a:rPr>
                        <a:t>Aus</a:t>
                      </a:r>
                      <a:r>
                        <a:rPr lang="pl-PL" sz="1600" b="1" kern="1200" dirty="0" smtClean="0">
                          <a:solidFill>
                            <a:schemeClr val="tx1"/>
                          </a:solidFill>
                          <a:latin typeface="Arial" pitchFamily="34" charset="0"/>
                          <a:ea typeface="+mn-ea"/>
                          <a:cs typeface="Arial" pitchFamily="34" charset="0"/>
                        </a:rPr>
                        <a:t> dem </a:t>
                      </a:r>
                      <a:r>
                        <a:rPr lang="pl-PL" sz="1600" b="1" kern="1200" dirty="0" err="1" smtClean="0">
                          <a:solidFill>
                            <a:schemeClr val="tx1"/>
                          </a:solidFill>
                          <a:latin typeface="Arial" pitchFamily="34" charset="0"/>
                          <a:ea typeface="+mn-ea"/>
                          <a:cs typeface="Arial" pitchFamily="34" charset="0"/>
                        </a:rPr>
                        <a:t>Gedichtband</a:t>
                      </a:r>
                      <a:r>
                        <a:rPr lang="pl-PL" sz="1600" b="1" kern="1200" dirty="0" smtClean="0">
                          <a:solidFill>
                            <a:schemeClr val="tx1"/>
                          </a:solidFill>
                          <a:latin typeface="Arial" pitchFamily="34" charset="0"/>
                          <a:ea typeface="+mn-ea"/>
                          <a:cs typeface="Arial" pitchFamily="34" charset="0"/>
                        </a:rPr>
                        <a:t> </a:t>
                      </a:r>
                      <a:r>
                        <a:rPr lang="pl-PL" sz="1600" b="1" i="1" kern="1200" dirty="0" smtClean="0">
                          <a:solidFill>
                            <a:schemeClr val="tx1"/>
                          </a:solidFill>
                          <a:latin typeface="Arial" pitchFamily="34" charset="0"/>
                          <a:ea typeface="+mn-ea"/>
                          <a:cs typeface="Arial" pitchFamily="34" charset="0"/>
                        </a:rPr>
                        <a:t>Spóźnione lato)</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2896939749"/>
              </p:ext>
            </p:extLst>
          </p:nvPr>
        </p:nvGraphicFramePr>
        <p:xfrm>
          <a:off x="467544" y="0"/>
          <a:ext cx="8280920" cy="7165452"/>
        </p:xfrm>
        <a:graphic>
          <a:graphicData uri="http://schemas.openxmlformats.org/drawingml/2006/table">
            <a:tbl>
              <a:tblPr firstRow="1" bandRow="1">
                <a:tableStyleId>{5C22544A-7EE6-4342-B048-85BDC9FD1C3A}</a:tableStyleId>
              </a:tblPr>
              <a:tblGrid>
                <a:gridCol w="8280920"/>
              </a:tblGrid>
              <a:tr h="7165452">
                <a:tc>
                  <a:txBody>
                    <a:bodyPr/>
                    <a:lstStyle/>
                    <a:p>
                      <a:pPr algn="l"/>
                      <a:endParaRPr lang="pl-PL" sz="1800" b="1" kern="1200" dirty="0" smtClean="0">
                        <a:solidFill>
                          <a:schemeClr val="tx1"/>
                        </a:solidFill>
                        <a:latin typeface="+mn-lt"/>
                        <a:ea typeface="+mn-ea"/>
                        <a:cs typeface="+mn-cs"/>
                      </a:endParaRPr>
                    </a:p>
                    <a:p>
                      <a:pPr algn="l"/>
                      <a:r>
                        <a:rPr lang="pl-PL" sz="2200" b="1" kern="1200" dirty="0" smtClean="0">
                          <a:solidFill>
                            <a:schemeClr val="tx1"/>
                          </a:solidFill>
                          <a:latin typeface="Arial" pitchFamily="34" charset="0"/>
                          <a:ea typeface="+mn-ea"/>
                          <a:cs typeface="Arial" pitchFamily="34" charset="0"/>
                        </a:rPr>
                        <a:t>Jan Stępień</a:t>
                      </a:r>
                    </a:p>
                    <a:p>
                      <a:pPr algn="ctr"/>
                      <a:endParaRPr lang="pl-PL" sz="2200" b="1" kern="1200" dirty="0" smtClean="0">
                        <a:solidFill>
                          <a:schemeClr val="tx1"/>
                        </a:solidFill>
                        <a:latin typeface="Arial" pitchFamily="34" charset="0"/>
                        <a:ea typeface="+mn-ea"/>
                        <a:cs typeface="Arial" pitchFamily="34" charset="0"/>
                      </a:endParaRPr>
                    </a:p>
                    <a:p>
                      <a:pPr algn="ctr">
                        <a:lnSpc>
                          <a:spcPts val="3200"/>
                        </a:lnSpc>
                      </a:pPr>
                      <a:r>
                        <a:rPr lang="de-DE" sz="2800" b="1" kern="1200" dirty="0" err="1" smtClean="0">
                          <a:solidFill>
                            <a:schemeClr val="tx1"/>
                          </a:solidFill>
                          <a:latin typeface="Arial" pitchFamily="34" charset="0"/>
                          <a:ea typeface="+mn-ea"/>
                          <a:cs typeface="Arial" pitchFamily="34" charset="0"/>
                        </a:rPr>
                        <a:t>Wątpliwości</a:t>
                      </a:r>
                      <a:endParaRPr lang="pl-PL" sz="28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Maleńki</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kot</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umiera</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smtClean="0">
                          <a:solidFill>
                            <a:schemeClr val="tx1"/>
                          </a:solidFill>
                          <a:latin typeface="Arial" pitchFamily="34" charset="0"/>
                          <a:ea typeface="+mn-ea"/>
                          <a:cs typeface="Arial" pitchFamily="34" charset="0"/>
                        </a:rPr>
                        <a:t>z </a:t>
                      </a:r>
                      <a:r>
                        <a:rPr lang="de-DE" sz="2400" b="1" kern="1200" dirty="0" err="1" smtClean="0">
                          <a:solidFill>
                            <a:schemeClr val="tx1"/>
                          </a:solidFill>
                          <a:latin typeface="Arial" pitchFamily="34" charset="0"/>
                          <a:ea typeface="+mn-ea"/>
                          <a:cs typeface="Arial" pitchFamily="34" charset="0"/>
                        </a:rPr>
                        <a:t>przerażeniem</a:t>
                      </a:r>
                      <a:r>
                        <a:rPr lang="de-DE" sz="2400" b="1" kern="1200" dirty="0" smtClean="0">
                          <a:solidFill>
                            <a:schemeClr val="tx1"/>
                          </a:solidFill>
                          <a:latin typeface="Arial" pitchFamily="34" charset="0"/>
                          <a:ea typeface="+mn-ea"/>
                          <a:cs typeface="Arial" pitchFamily="34" charset="0"/>
                        </a:rPr>
                        <a:t> w </a:t>
                      </a:r>
                      <a:r>
                        <a:rPr lang="de-DE" sz="2400" b="1" kern="1200" dirty="0" err="1" smtClean="0">
                          <a:solidFill>
                            <a:schemeClr val="tx1"/>
                          </a:solidFill>
                          <a:latin typeface="Arial" pitchFamily="34" charset="0"/>
                          <a:ea typeface="+mn-ea"/>
                          <a:cs typeface="Arial" pitchFamily="34" charset="0"/>
                        </a:rPr>
                        <a:t>oczach</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Więc</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jaki</a:t>
                      </a:r>
                      <a:r>
                        <a:rPr lang="de-DE" sz="2400" b="1" kern="1200" dirty="0" smtClean="0">
                          <a:solidFill>
                            <a:schemeClr val="tx1"/>
                          </a:solidFill>
                          <a:latin typeface="Arial" pitchFamily="34" charset="0"/>
                          <a:ea typeface="+mn-ea"/>
                          <a:cs typeface="Arial" pitchFamily="34" charset="0"/>
                        </a:rPr>
                        <a:t> sens</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jego</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narodzin</a:t>
                      </a:r>
                      <a:r>
                        <a:rPr lang="de-DE" sz="2400" b="1" kern="1200" dirty="0" smtClean="0">
                          <a:solidFill>
                            <a:schemeClr val="tx1"/>
                          </a:solidFill>
                          <a:latin typeface="Arial" pitchFamily="34" charset="0"/>
                          <a:ea typeface="+mn-ea"/>
                          <a:cs typeface="Arial" pitchFamily="34" charset="0"/>
                        </a:rPr>
                        <a:t>?</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Moja</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ufność</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smtClean="0">
                          <a:solidFill>
                            <a:schemeClr val="tx1"/>
                          </a:solidFill>
                          <a:latin typeface="Arial" pitchFamily="34" charset="0"/>
                          <a:ea typeface="+mn-ea"/>
                          <a:cs typeface="Arial" pitchFamily="34" charset="0"/>
                        </a:rPr>
                        <a:t>w </a:t>
                      </a:r>
                      <a:r>
                        <a:rPr lang="de-DE" sz="2400" b="1" kern="1200" dirty="0" err="1" smtClean="0">
                          <a:solidFill>
                            <a:schemeClr val="tx1"/>
                          </a:solidFill>
                          <a:latin typeface="Arial" pitchFamily="34" charset="0"/>
                          <a:ea typeface="+mn-ea"/>
                          <a:cs typeface="Arial" pitchFamily="34" charset="0"/>
                        </a:rPr>
                        <a:t>reinkarnacyjny</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krąg</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buntuje</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się</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przeciwko</a:t>
                      </a:r>
                      <a:endParaRPr lang="pl-PL" sz="2400" b="1" kern="1200" dirty="0" smtClean="0">
                        <a:solidFill>
                          <a:schemeClr val="tx1"/>
                        </a:solidFill>
                        <a:latin typeface="Arial" pitchFamily="34" charset="0"/>
                        <a:ea typeface="+mn-ea"/>
                        <a:cs typeface="Arial" pitchFamily="34" charset="0"/>
                      </a:endParaRPr>
                    </a:p>
                    <a:p>
                      <a:pPr algn="ctr">
                        <a:lnSpc>
                          <a:spcPts val="3200"/>
                        </a:lnSpc>
                      </a:pPr>
                      <a:r>
                        <a:rPr lang="de-DE" sz="2400" b="1" kern="1200" dirty="0" err="1" smtClean="0">
                          <a:solidFill>
                            <a:schemeClr val="tx1"/>
                          </a:solidFill>
                          <a:latin typeface="Arial" pitchFamily="34" charset="0"/>
                          <a:ea typeface="+mn-ea"/>
                          <a:cs typeface="Arial" pitchFamily="34" charset="0"/>
                        </a:rPr>
                        <a:t>Stwórcy</a:t>
                      </a:r>
                      <a:endParaRPr lang="pl-PL" sz="2400" b="1" kern="1200" dirty="0" smtClean="0">
                        <a:solidFill>
                          <a:schemeClr val="tx1"/>
                        </a:solidFill>
                        <a:latin typeface="Arial" pitchFamily="34" charset="0"/>
                        <a:ea typeface="+mn-ea"/>
                        <a:cs typeface="Arial" pitchFamily="34" charset="0"/>
                      </a:endParaRPr>
                    </a:p>
                    <a:p>
                      <a:pPr algn="ctr">
                        <a:lnSpc>
                          <a:spcPts val="3100"/>
                        </a:lnSpc>
                      </a:pPr>
                      <a:endParaRPr lang="pl-PL" sz="2400" b="1" kern="1200" dirty="0" smtClean="0">
                        <a:solidFill>
                          <a:schemeClr val="tx1"/>
                        </a:solidFill>
                        <a:latin typeface="Arial" pitchFamily="34" charset="0"/>
                        <a:ea typeface="+mn-ea"/>
                        <a:cs typeface="Arial" pitchFamily="34" charset="0"/>
                      </a:endParaRPr>
                    </a:p>
                    <a:p>
                      <a:pPr algn="r"/>
                      <a:endParaRPr lang="pl-PL" sz="2000" b="1" kern="1200" dirty="0" smtClean="0">
                        <a:solidFill>
                          <a:schemeClr val="tx1"/>
                        </a:solidFill>
                        <a:latin typeface="Arial" pitchFamily="34" charset="0"/>
                        <a:ea typeface="+mn-ea"/>
                        <a:cs typeface="Arial" pitchFamily="34" charset="0"/>
                      </a:endParaRPr>
                    </a:p>
                    <a:p>
                      <a:pPr algn="r"/>
                      <a:r>
                        <a:rPr lang="pl-PL" sz="1600" b="1" kern="1200" dirty="0" smtClean="0">
                          <a:solidFill>
                            <a:schemeClr val="tx1"/>
                          </a:solidFill>
                          <a:latin typeface="Arial" pitchFamily="34" charset="0"/>
                          <a:ea typeface="+mn-ea"/>
                          <a:cs typeface="Arial" pitchFamily="34" charset="0"/>
                        </a:rPr>
                        <a:t>(</a:t>
                      </a:r>
                      <a:r>
                        <a:rPr lang="pl-PL" sz="1600" b="1" kern="1200" dirty="0" err="1" smtClean="0">
                          <a:solidFill>
                            <a:schemeClr val="tx1"/>
                          </a:solidFill>
                          <a:latin typeface="Arial" pitchFamily="34" charset="0"/>
                          <a:ea typeface="+mn-ea"/>
                          <a:cs typeface="Arial" pitchFamily="34" charset="0"/>
                        </a:rPr>
                        <a:t>Aus</a:t>
                      </a:r>
                      <a:r>
                        <a:rPr lang="pl-PL" sz="1600" b="1" kern="1200" dirty="0" smtClean="0">
                          <a:solidFill>
                            <a:schemeClr val="tx1"/>
                          </a:solidFill>
                          <a:latin typeface="Arial" pitchFamily="34" charset="0"/>
                          <a:ea typeface="+mn-ea"/>
                          <a:cs typeface="Arial" pitchFamily="34" charset="0"/>
                        </a:rPr>
                        <a:t> dem </a:t>
                      </a:r>
                      <a:r>
                        <a:rPr lang="pl-PL" sz="1600" b="1" kern="1200" dirty="0" err="1" smtClean="0">
                          <a:solidFill>
                            <a:schemeClr val="tx1"/>
                          </a:solidFill>
                          <a:latin typeface="Arial" pitchFamily="34" charset="0"/>
                          <a:ea typeface="+mn-ea"/>
                          <a:cs typeface="Arial" pitchFamily="34" charset="0"/>
                        </a:rPr>
                        <a:t>Gedichtband</a:t>
                      </a:r>
                      <a:r>
                        <a:rPr lang="pl-PL" sz="1600" b="1" kern="1200" dirty="0" smtClean="0">
                          <a:solidFill>
                            <a:schemeClr val="tx1"/>
                          </a:solidFill>
                          <a:latin typeface="Arial" pitchFamily="34" charset="0"/>
                          <a:ea typeface="+mn-ea"/>
                          <a:cs typeface="Arial" pitchFamily="34" charset="0"/>
                        </a:rPr>
                        <a:t> </a:t>
                      </a:r>
                      <a:r>
                        <a:rPr lang="pl-PL" sz="1600" b="1" i="1" kern="1200" dirty="0" smtClean="0">
                          <a:solidFill>
                            <a:schemeClr val="tx1"/>
                          </a:solidFill>
                          <a:latin typeface="Arial" pitchFamily="34" charset="0"/>
                          <a:ea typeface="+mn-ea"/>
                          <a:cs typeface="Arial" pitchFamily="34" charset="0"/>
                        </a:rPr>
                        <a:t>Spóźnione lato)</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1528907677"/>
              </p:ext>
            </p:extLst>
          </p:nvPr>
        </p:nvGraphicFramePr>
        <p:xfrm>
          <a:off x="467544" y="0"/>
          <a:ext cx="8280920" cy="7165452"/>
        </p:xfrm>
        <a:graphic>
          <a:graphicData uri="http://schemas.openxmlformats.org/drawingml/2006/table">
            <a:tbl>
              <a:tblPr firstRow="1" bandRow="1">
                <a:tableStyleId>{5C22544A-7EE6-4342-B048-85BDC9FD1C3A}</a:tableStyleId>
              </a:tblPr>
              <a:tblGrid>
                <a:gridCol w="8280920"/>
              </a:tblGrid>
              <a:tr h="7165452">
                <a:tc>
                  <a:txBody>
                    <a:bodyPr/>
                    <a:lstStyle/>
                    <a:p>
                      <a:pPr algn="l"/>
                      <a:endParaRPr lang="pl-PL" sz="1800" b="1" kern="1200" dirty="0" smtClean="0">
                        <a:solidFill>
                          <a:schemeClr val="tx1"/>
                        </a:solidFill>
                        <a:latin typeface="+mn-lt"/>
                        <a:ea typeface="+mn-ea"/>
                        <a:cs typeface="+mn-cs"/>
                      </a:endParaRPr>
                    </a:p>
                    <a:p>
                      <a:pPr algn="l"/>
                      <a:r>
                        <a:rPr lang="pl-PL" sz="2200" b="1" kern="1200" dirty="0" smtClean="0">
                          <a:solidFill>
                            <a:schemeClr val="tx1"/>
                          </a:solidFill>
                          <a:latin typeface="Arial" pitchFamily="34" charset="0"/>
                          <a:ea typeface="+mn-ea"/>
                          <a:cs typeface="Arial" pitchFamily="34" charset="0"/>
                        </a:rPr>
                        <a:t>Jan Stępień</a:t>
                      </a:r>
                    </a:p>
                    <a:p>
                      <a:pPr algn="ctr"/>
                      <a:endParaRPr lang="pl-PL" sz="2200" b="1" kern="1200" dirty="0" smtClean="0">
                        <a:solidFill>
                          <a:schemeClr val="tx1"/>
                        </a:solidFill>
                        <a:latin typeface="Arial" pitchFamily="34" charset="0"/>
                        <a:ea typeface="+mn-ea"/>
                        <a:cs typeface="Arial" pitchFamily="34" charset="0"/>
                      </a:endParaRPr>
                    </a:p>
                    <a:p>
                      <a:pPr algn="ctr"/>
                      <a:r>
                        <a:rPr lang="de-DE" sz="2800" b="1" kern="1200" dirty="0" err="1" smtClean="0">
                          <a:solidFill>
                            <a:schemeClr val="tx1"/>
                          </a:solidFill>
                          <a:latin typeface="Arial" pitchFamily="34" charset="0"/>
                          <a:ea typeface="+mn-ea"/>
                          <a:cs typeface="Arial" pitchFamily="34" charset="0"/>
                        </a:rPr>
                        <a:t>Ptaki</a:t>
                      </a:r>
                      <a:endParaRPr lang="pl-PL" sz="28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Jeszcze</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mieszkają</a:t>
                      </a:r>
                      <a:endParaRPr lang="pl-PL" sz="24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na </a:t>
                      </a:r>
                      <a:r>
                        <a:rPr lang="de-DE" sz="2400" b="1" kern="1200" dirty="0" err="1" smtClean="0">
                          <a:solidFill>
                            <a:schemeClr val="tx1"/>
                          </a:solidFill>
                          <a:latin typeface="Arial" pitchFamily="34" charset="0"/>
                          <a:ea typeface="+mn-ea"/>
                          <a:cs typeface="Arial" pitchFamily="34" charset="0"/>
                        </a:rPr>
                        <a:t>drzewach</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lecz</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już</a:t>
                      </a:r>
                      <a:r>
                        <a:rPr lang="de-DE" sz="2400" b="1" kern="1200" dirty="0" smtClean="0">
                          <a:solidFill>
                            <a:schemeClr val="tx1"/>
                          </a:solidFill>
                          <a:latin typeface="Arial" pitchFamily="34" charset="0"/>
                          <a:ea typeface="+mn-ea"/>
                          <a:cs typeface="Arial" pitchFamily="34" charset="0"/>
                        </a:rPr>
                        <a:t> nie</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śpiewają</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Są</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wystraszone</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naszym</a:t>
                      </a:r>
                      <a:r>
                        <a:rPr lang="pl-PL" sz="2400" b="1" kern="1200" dirty="0" smtClean="0">
                          <a:solidFill>
                            <a:schemeClr val="tx1"/>
                          </a:solidFill>
                          <a:latin typeface="Arial" pitchFamily="34" charset="0"/>
                          <a:ea typeface="+mn-ea"/>
                          <a:cs typeface="Arial" pitchFamily="34" charset="0"/>
                        </a:rPr>
                        <a:t>i</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myślami</a:t>
                      </a:r>
                      <a:endParaRPr lang="pl-PL" sz="24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 </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Niedawno</a:t>
                      </a:r>
                      <a:endParaRPr lang="pl-PL" sz="2400" b="1" kern="1200" dirty="0" smtClean="0">
                        <a:solidFill>
                          <a:schemeClr val="tx1"/>
                        </a:solidFill>
                        <a:latin typeface="Arial" pitchFamily="34" charset="0"/>
                        <a:ea typeface="+mn-ea"/>
                        <a:cs typeface="Arial" pitchFamily="34" charset="0"/>
                      </a:endParaRPr>
                    </a:p>
                    <a:p>
                      <a:pPr algn="ctr"/>
                      <a:r>
                        <a:rPr lang="de-DE" sz="2400" b="1" kern="1200" dirty="0" err="1" smtClean="0">
                          <a:solidFill>
                            <a:schemeClr val="tx1"/>
                          </a:solidFill>
                          <a:latin typeface="Arial" pitchFamily="34" charset="0"/>
                          <a:ea typeface="+mn-ea"/>
                          <a:cs typeface="Arial" pitchFamily="34" charset="0"/>
                        </a:rPr>
                        <a:t>jadły</a:t>
                      </a:r>
                      <a:r>
                        <a:rPr lang="de-DE" sz="2400" b="1" kern="1200" dirty="0" smtClean="0">
                          <a:solidFill>
                            <a:schemeClr val="tx1"/>
                          </a:solidFill>
                          <a:latin typeface="Arial" pitchFamily="34" charset="0"/>
                          <a:ea typeface="+mn-ea"/>
                          <a:cs typeface="Arial" pitchFamily="34" charset="0"/>
                        </a:rPr>
                        <a:t> </a:t>
                      </a:r>
                      <a:r>
                        <a:rPr lang="de-DE" sz="2400" b="1" kern="1200" dirty="0" err="1" smtClean="0">
                          <a:solidFill>
                            <a:schemeClr val="tx1"/>
                          </a:solidFill>
                          <a:latin typeface="Arial" pitchFamily="34" charset="0"/>
                          <a:ea typeface="+mn-ea"/>
                          <a:cs typeface="Arial" pitchFamily="34" charset="0"/>
                        </a:rPr>
                        <a:t>nam</a:t>
                      </a:r>
                      <a:endParaRPr lang="pl-PL" sz="24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z </a:t>
                      </a:r>
                      <a:r>
                        <a:rPr lang="de-DE" sz="2400" b="1" kern="1200" dirty="0" err="1" smtClean="0">
                          <a:solidFill>
                            <a:schemeClr val="tx1"/>
                          </a:solidFill>
                          <a:latin typeface="Arial" pitchFamily="34" charset="0"/>
                          <a:ea typeface="+mn-ea"/>
                          <a:cs typeface="Arial" pitchFamily="34" charset="0"/>
                        </a:rPr>
                        <a:t>ręki</a:t>
                      </a:r>
                      <a:endParaRPr lang="pl-PL" sz="2400" b="1" kern="1200" dirty="0" smtClean="0">
                        <a:solidFill>
                          <a:schemeClr val="tx1"/>
                        </a:solidFill>
                        <a:latin typeface="Arial" pitchFamily="34" charset="0"/>
                        <a:ea typeface="+mn-ea"/>
                        <a:cs typeface="Arial" pitchFamily="34" charset="0"/>
                      </a:endParaRPr>
                    </a:p>
                    <a:p>
                      <a:pPr algn="ctr">
                        <a:lnSpc>
                          <a:spcPts val="3100"/>
                        </a:lnSpc>
                      </a:pPr>
                      <a:endParaRPr lang="pl-PL" sz="2400" b="1" kern="1200" dirty="0" smtClean="0">
                        <a:solidFill>
                          <a:schemeClr val="tx1"/>
                        </a:solidFill>
                        <a:latin typeface="Arial" pitchFamily="34" charset="0"/>
                        <a:ea typeface="+mn-ea"/>
                        <a:cs typeface="Arial" pitchFamily="34" charset="0"/>
                      </a:endParaRPr>
                    </a:p>
                    <a:p>
                      <a:pPr algn="r"/>
                      <a:endParaRPr lang="pl-PL" sz="2000" b="1" kern="1200" dirty="0" smtClean="0">
                        <a:solidFill>
                          <a:schemeClr val="tx1"/>
                        </a:solidFill>
                        <a:latin typeface="Arial" pitchFamily="34" charset="0"/>
                        <a:ea typeface="+mn-ea"/>
                        <a:cs typeface="Arial" pitchFamily="34" charset="0"/>
                      </a:endParaRPr>
                    </a:p>
                    <a:p>
                      <a:pPr algn="r"/>
                      <a:r>
                        <a:rPr lang="pl-PL" sz="1600" b="1" kern="1200" dirty="0" smtClean="0">
                          <a:solidFill>
                            <a:schemeClr val="tx1"/>
                          </a:solidFill>
                          <a:latin typeface="Arial" pitchFamily="34" charset="0"/>
                          <a:ea typeface="+mn-ea"/>
                          <a:cs typeface="Arial" pitchFamily="34" charset="0"/>
                        </a:rPr>
                        <a:t>(</a:t>
                      </a:r>
                      <a:r>
                        <a:rPr lang="pl-PL" sz="1600" b="1" kern="1200" dirty="0" err="1" smtClean="0">
                          <a:solidFill>
                            <a:schemeClr val="tx1"/>
                          </a:solidFill>
                          <a:latin typeface="Arial" pitchFamily="34" charset="0"/>
                          <a:ea typeface="+mn-ea"/>
                          <a:cs typeface="Arial" pitchFamily="34" charset="0"/>
                        </a:rPr>
                        <a:t>Aus</a:t>
                      </a:r>
                      <a:r>
                        <a:rPr lang="pl-PL" sz="1600" b="1" kern="1200" dirty="0" smtClean="0">
                          <a:solidFill>
                            <a:schemeClr val="tx1"/>
                          </a:solidFill>
                          <a:latin typeface="Arial" pitchFamily="34" charset="0"/>
                          <a:ea typeface="+mn-ea"/>
                          <a:cs typeface="Arial" pitchFamily="34" charset="0"/>
                        </a:rPr>
                        <a:t> dem </a:t>
                      </a:r>
                      <a:r>
                        <a:rPr lang="pl-PL" sz="1600" b="1" kern="1200" dirty="0" err="1" smtClean="0">
                          <a:solidFill>
                            <a:schemeClr val="tx1"/>
                          </a:solidFill>
                          <a:latin typeface="Arial" pitchFamily="34" charset="0"/>
                          <a:ea typeface="+mn-ea"/>
                          <a:cs typeface="Arial" pitchFamily="34" charset="0"/>
                        </a:rPr>
                        <a:t>Gedichtband</a:t>
                      </a:r>
                      <a:r>
                        <a:rPr lang="pl-PL" sz="1600" b="1" kern="1200" dirty="0" smtClean="0">
                          <a:solidFill>
                            <a:schemeClr val="tx1"/>
                          </a:solidFill>
                          <a:latin typeface="Arial" pitchFamily="34" charset="0"/>
                          <a:ea typeface="+mn-ea"/>
                          <a:cs typeface="Arial" pitchFamily="34" charset="0"/>
                        </a:rPr>
                        <a:t> </a:t>
                      </a:r>
                      <a:r>
                        <a:rPr lang="pl-PL" sz="1600" b="1" i="1" kern="1200" dirty="0" smtClean="0">
                          <a:solidFill>
                            <a:schemeClr val="tx1"/>
                          </a:solidFill>
                          <a:latin typeface="Arial" pitchFamily="34" charset="0"/>
                          <a:ea typeface="+mn-ea"/>
                          <a:cs typeface="Arial" pitchFamily="34" charset="0"/>
                        </a:rPr>
                        <a:t>Spóźnione lato)</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58336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211416326"/>
              </p:ext>
            </p:extLst>
          </p:nvPr>
        </p:nvGraphicFramePr>
        <p:xfrm>
          <a:off x="683568" y="0"/>
          <a:ext cx="7992888" cy="6858000"/>
        </p:xfrm>
        <a:graphic>
          <a:graphicData uri="http://schemas.openxmlformats.org/drawingml/2006/table">
            <a:tbl>
              <a:tblPr firstRow="1" bandRow="1">
                <a:tableStyleId>{5C22544A-7EE6-4342-B048-85BDC9FD1C3A}</a:tableStyleId>
              </a:tblPr>
              <a:tblGrid>
                <a:gridCol w="7992888"/>
              </a:tblGrid>
              <a:tr h="6858000">
                <a:tc>
                  <a:txBody>
                    <a:bodyPr/>
                    <a:lstStyle/>
                    <a:p>
                      <a:pPr algn="l"/>
                      <a:r>
                        <a:rPr lang="de-DE" sz="2100" b="1" dirty="0" err="1" smtClean="0">
                          <a:solidFill>
                            <a:schemeClr val="tx1"/>
                          </a:solidFill>
                          <a:latin typeface="Arial" pitchFamily="34" charset="0"/>
                          <a:cs typeface="Arial" pitchFamily="34" charset="0"/>
                        </a:rPr>
                        <a:t>Jarosław</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Borszewicz</a:t>
                      </a:r>
                      <a:r>
                        <a:rPr lang="pl-PL" sz="2100" b="1" i="1" dirty="0" smtClean="0">
                          <a:solidFill>
                            <a:schemeClr val="tx1"/>
                          </a:solidFill>
                          <a:latin typeface="Arial" pitchFamily="34" charset="0"/>
                          <a:cs typeface="Arial" pitchFamily="34" charset="0"/>
                        </a:rPr>
                        <a:t> </a:t>
                      </a:r>
                    </a:p>
                    <a:p>
                      <a:pPr algn="ctr"/>
                      <a:r>
                        <a:rPr lang="pl-PL" sz="1100" b="1" dirty="0" smtClean="0">
                          <a:solidFill>
                            <a:schemeClr val="tx1"/>
                          </a:solidFill>
                          <a:latin typeface="Arial" pitchFamily="34" charset="0"/>
                          <a:cs typeface="Arial" pitchFamily="34" charset="0"/>
                        </a:rPr>
                        <a:t/>
                      </a:r>
                      <a:br>
                        <a:rPr lang="pl-PL" sz="1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szukam</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świata</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w </a:t>
                      </a:r>
                      <a:r>
                        <a:rPr lang="de-DE" sz="2100" b="1" dirty="0" err="1" smtClean="0">
                          <a:solidFill>
                            <a:schemeClr val="tx1"/>
                          </a:solidFill>
                          <a:latin typeface="Arial" pitchFamily="34" charset="0"/>
                          <a:cs typeface="Arial" pitchFamily="34" charset="0"/>
                        </a:rPr>
                        <a:t>którym</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jedna</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jaskółka</a:t>
                      </a: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czyni</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wiosnę</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gdzie</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szewc</a:t>
                      </a: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chodzi</a:t>
                      </a:r>
                      <a:r>
                        <a:rPr lang="de-DE" sz="2100" b="1" dirty="0" smtClean="0">
                          <a:solidFill>
                            <a:schemeClr val="tx1"/>
                          </a:solidFill>
                          <a:latin typeface="Arial" pitchFamily="34" charset="0"/>
                          <a:cs typeface="Arial" pitchFamily="34" charset="0"/>
                        </a:rPr>
                        <a:t> w </a:t>
                      </a:r>
                      <a:r>
                        <a:rPr lang="de-DE" sz="2100" b="1" dirty="0" err="1" smtClean="0">
                          <a:solidFill>
                            <a:schemeClr val="tx1"/>
                          </a:solidFill>
                          <a:latin typeface="Arial" pitchFamily="34" charset="0"/>
                          <a:cs typeface="Arial" pitchFamily="34" charset="0"/>
                        </a:rPr>
                        <a:t>butach</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gdzie</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jak</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cię</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widzą</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to</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dzień</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dobry</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 </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szukam</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świata</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smtClean="0">
                          <a:solidFill>
                            <a:schemeClr val="tx1"/>
                          </a:solidFill>
                          <a:latin typeface="Arial" pitchFamily="34" charset="0"/>
                          <a:cs typeface="Arial" pitchFamily="34" charset="0"/>
                        </a:rPr>
                        <a:t>w </a:t>
                      </a:r>
                      <a:r>
                        <a:rPr lang="de-DE" sz="2100" b="1" dirty="0" err="1" smtClean="0">
                          <a:solidFill>
                            <a:schemeClr val="tx1"/>
                          </a:solidFill>
                          <a:latin typeface="Arial" pitchFamily="34" charset="0"/>
                          <a:cs typeface="Arial" pitchFamily="34" charset="0"/>
                        </a:rPr>
                        <a:t>którym</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człowiek</a:t>
                      </a:r>
                      <a:r>
                        <a:rPr lang="de-DE" sz="2100" b="1" dirty="0" smtClean="0">
                          <a:solidFill>
                            <a:schemeClr val="tx1"/>
                          </a:solidFill>
                          <a:latin typeface="Arial" pitchFamily="34" charset="0"/>
                          <a:cs typeface="Arial" pitchFamily="34" charset="0"/>
                        </a:rPr>
                        <a:t> </a:t>
                      </a:r>
                      <a:r>
                        <a:rPr lang="de-DE" sz="2100" b="1" dirty="0" err="1" smtClean="0">
                          <a:solidFill>
                            <a:schemeClr val="tx1"/>
                          </a:solidFill>
                          <a:latin typeface="Arial" pitchFamily="34" charset="0"/>
                          <a:cs typeface="Arial" pitchFamily="34" charset="0"/>
                        </a:rPr>
                        <a:t>człowiekowi</a:t>
                      </a: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2100" b="1" dirty="0" err="1" smtClean="0">
                          <a:solidFill>
                            <a:schemeClr val="tx1"/>
                          </a:solidFill>
                          <a:latin typeface="Arial" pitchFamily="34" charset="0"/>
                          <a:cs typeface="Arial" pitchFamily="34" charset="0"/>
                        </a:rPr>
                        <a:t>człowiekiem</a:t>
                      </a:r>
                      <a:endParaRPr lang="pl-PL" sz="2100" b="1" dirty="0" smtClean="0">
                        <a:solidFill>
                          <a:schemeClr val="tx1"/>
                        </a:solidFill>
                        <a:latin typeface="Arial" pitchFamily="34" charset="0"/>
                        <a:cs typeface="Arial" pitchFamily="34" charset="0"/>
                      </a:endParaRPr>
                    </a:p>
                    <a:p>
                      <a:pPr algn="r"/>
                      <a:r>
                        <a:rPr lang="pl-PL" sz="2100" b="1" dirty="0" smtClean="0">
                          <a:solidFill>
                            <a:schemeClr val="tx1"/>
                          </a:solidFill>
                          <a:latin typeface="Arial" pitchFamily="34" charset="0"/>
                          <a:cs typeface="Arial" pitchFamily="34" charset="0"/>
                        </a:rPr>
                        <a:t/>
                      </a:r>
                      <a:br>
                        <a:rPr lang="pl-PL" sz="2100" b="1" dirty="0" smtClean="0">
                          <a:solidFill>
                            <a:schemeClr val="tx1"/>
                          </a:solidFill>
                          <a:latin typeface="Arial" pitchFamily="34" charset="0"/>
                          <a:cs typeface="Arial" pitchFamily="34" charset="0"/>
                        </a:rPr>
                      </a:br>
                      <a:r>
                        <a:rPr lang="de-DE" sz="1600" b="1" dirty="0" smtClean="0">
                          <a:solidFill>
                            <a:schemeClr val="tx1"/>
                          </a:solidFill>
                          <a:latin typeface="Arial" pitchFamily="34" charset="0"/>
                          <a:cs typeface="Arial" pitchFamily="34" charset="0"/>
                        </a:rPr>
                        <a:t> </a:t>
                      </a:r>
                      <a:r>
                        <a:rPr lang="pl-PL" sz="1600" b="1" dirty="0" smtClean="0">
                          <a:solidFill>
                            <a:schemeClr val="tx1"/>
                          </a:solidFill>
                          <a:latin typeface="Arial" pitchFamily="34" charset="0"/>
                          <a:cs typeface="Arial" pitchFamily="34" charset="0"/>
                        </a:rPr>
                        <a:t>(</a:t>
                      </a:r>
                      <a:r>
                        <a:rPr lang="pl-PL" sz="1600" b="1" dirty="0" err="1" smtClean="0">
                          <a:solidFill>
                            <a:schemeClr val="tx1"/>
                          </a:solidFill>
                          <a:latin typeface="Arial" pitchFamily="34" charset="0"/>
                          <a:cs typeface="Arial" pitchFamily="34" charset="0"/>
                        </a:rPr>
                        <a:t>aus</a:t>
                      </a:r>
                      <a:r>
                        <a:rPr lang="pl-PL" sz="1600" b="1" dirty="0" smtClean="0">
                          <a:solidFill>
                            <a:schemeClr val="tx1"/>
                          </a:solidFill>
                          <a:latin typeface="Arial" pitchFamily="34" charset="0"/>
                          <a:cs typeface="Arial" pitchFamily="34" charset="0"/>
                        </a:rPr>
                        <a:t> dem </a:t>
                      </a:r>
                      <a:r>
                        <a:rPr lang="pl-PL" sz="1600" b="1" dirty="0" err="1" smtClean="0">
                          <a:solidFill>
                            <a:schemeClr val="tx1"/>
                          </a:solidFill>
                          <a:latin typeface="Arial" pitchFamily="34" charset="0"/>
                          <a:cs typeface="Arial" pitchFamily="34" charset="0"/>
                        </a:rPr>
                        <a:t>Gedichtband</a:t>
                      </a:r>
                      <a:r>
                        <a:rPr lang="de-DE" sz="1600" b="1" dirty="0" smtClean="0">
                          <a:solidFill>
                            <a:schemeClr val="tx1"/>
                          </a:solidFill>
                          <a:latin typeface="Arial" pitchFamily="34" charset="0"/>
                          <a:cs typeface="Arial" pitchFamily="34" charset="0"/>
                        </a:rPr>
                        <a:t> </a:t>
                      </a:r>
                      <a:r>
                        <a:rPr lang="de-DE" sz="1600" b="1" i="1" dirty="0" err="1" smtClean="0">
                          <a:solidFill>
                            <a:schemeClr val="tx1"/>
                          </a:solidFill>
                          <a:latin typeface="Arial" pitchFamily="34" charset="0"/>
                          <a:cs typeface="Arial" pitchFamily="34" charset="0"/>
                        </a:rPr>
                        <a:t>Zezowaty</a:t>
                      </a:r>
                      <a:r>
                        <a:rPr lang="de-DE" sz="1600" b="1" i="1" dirty="0" smtClean="0">
                          <a:solidFill>
                            <a:schemeClr val="tx1"/>
                          </a:solidFill>
                          <a:latin typeface="Arial" pitchFamily="34" charset="0"/>
                          <a:cs typeface="Arial" pitchFamily="34" charset="0"/>
                        </a:rPr>
                        <a:t> </a:t>
                      </a:r>
                      <a:r>
                        <a:rPr lang="de-DE" sz="1600" b="1" i="1" dirty="0" err="1" smtClean="0">
                          <a:solidFill>
                            <a:schemeClr val="tx1"/>
                          </a:solidFill>
                          <a:latin typeface="Arial" pitchFamily="34" charset="0"/>
                          <a:cs typeface="Arial" pitchFamily="34" charset="0"/>
                        </a:rPr>
                        <a:t>duet</a:t>
                      </a:r>
                      <a:r>
                        <a:rPr lang="de-DE" sz="1600" b="1" dirty="0" smtClean="0">
                          <a:solidFill>
                            <a:schemeClr val="tx1"/>
                          </a:solidFill>
                          <a:latin typeface="Arial" pitchFamily="34" charset="0"/>
                          <a:cs typeface="Arial" pitchFamily="34" charset="0"/>
                        </a:rPr>
                        <a:t>)</a:t>
                      </a:r>
                      <a:endParaRPr lang="pl-PL" sz="1600" dirty="0">
                        <a:solidFill>
                          <a:schemeClr val="tx1"/>
                        </a:solidFill>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58336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1830356816"/>
              </p:ext>
            </p:extLst>
          </p:nvPr>
        </p:nvGraphicFramePr>
        <p:xfrm>
          <a:off x="683568" y="0"/>
          <a:ext cx="7992888" cy="6858000"/>
        </p:xfrm>
        <a:graphic>
          <a:graphicData uri="http://schemas.openxmlformats.org/drawingml/2006/table">
            <a:tbl>
              <a:tblPr firstRow="1" bandRow="1">
                <a:tableStyleId>{5C22544A-7EE6-4342-B048-85BDC9FD1C3A}</a:tableStyleId>
              </a:tblPr>
              <a:tblGrid>
                <a:gridCol w="7992888"/>
              </a:tblGrid>
              <a:tr h="6858000">
                <a:tc>
                  <a:txBody>
                    <a:bodyPr/>
                    <a:lstStyle/>
                    <a:p>
                      <a:pPr algn="l"/>
                      <a:r>
                        <a:rPr lang="de-DE" sz="1100" b="1" kern="1200" dirty="0" err="1" smtClean="0">
                          <a:solidFill>
                            <a:schemeClr val="tx1"/>
                          </a:solidFill>
                          <a:latin typeface="Arial" pitchFamily="34" charset="0"/>
                          <a:ea typeface="+mn-ea"/>
                          <a:cs typeface="Arial" pitchFamily="34" charset="0"/>
                        </a:rPr>
                        <a:t>Jarosław</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Borszewicz</a:t>
                      </a:r>
                      <a:endParaRPr lang="pl-PL" sz="1100" b="1" kern="1200" dirty="0" smtClean="0">
                        <a:solidFill>
                          <a:schemeClr val="tx1"/>
                        </a:solidFill>
                        <a:latin typeface="Arial" pitchFamily="34" charset="0"/>
                        <a:ea typeface="+mn-ea"/>
                        <a:cs typeface="Arial" pitchFamily="34" charset="0"/>
                      </a:endParaRPr>
                    </a:p>
                    <a:p>
                      <a:pPr algn="ctr"/>
                      <a:r>
                        <a:rPr lang="pl-PL" sz="1400" b="1" kern="1200" baseline="0" dirty="0" smtClean="0">
                          <a:solidFill>
                            <a:schemeClr val="tx1"/>
                          </a:solidFill>
                          <a:latin typeface="Arial" pitchFamily="34" charset="0"/>
                          <a:ea typeface="+mn-ea"/>
                          <a:cs typeface="Arial" pitchFamily="34" charset="0"/>
                        </a:rPr>
                        <a:t> </a:t>
                      </a:r>
                      <a:r>
                        <a:rPr lang="de-DE" sz="1400" b="1" kern="1200" dirty="0" err="1" smtClean="0">
                          <a:solidFill>
                            <a:schemeClr val="tx1"/>
                          </a:solidFill>
                          <a:latin typeface="Arial" pitchFamily="34" charset="0"/>
                          <a:ea typeface="+mn-ea"/>
                          <a:cs typeface="Arial" pitchFamily="34" charset="0"/>
                        </a:rPr>
                        <a:t>Rozmowa</a:t>
                      </a:r>
                      <a:r>
                        <a:rPr lang="de-DE" sz="1400" b="1" kern="1200" dirty="0" smtClean="0">
                          <a:solidFill>
                            <a:schemeClr val="tx1"/>
                          </a:solidFill>
                          <a:latin typeface="Arial" pitchFamily="34" charset="0"/>
                          <a:ea typeface="+mn-ea"/>
                          <a:cs typeface="Arial" pitchFamily="34" charset="0"/>
                        </a:rPr>
                        <a:t> z </a:t>
                      </a:r>
                      <a:r>
                        <a:rPr lang="de-DE" sz="1400" b="1" kern="1200" dirty="0" err="1" smtClean="0">
                          <a:solidFill>
                            <a:schemeClr val="tx1"/>
                          </a:solidFill>
                          <a:latin typeface="Arial" pitchFamily="34" charset="0"/>
                          <a:ea typeface="+mn-ea"/>
                          <a:cs typeface="Arial" pitchFamily="34" charset="0"/>
                        </a:rPr>
                        <a:t>nieobecną</a:t>
                      </a: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 </a:t>
                      </a: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nie </a:t>
                      </a:r>
                      <a:r>
                        <a:rPr lang="de-DE" sz="1100" b="1" kern="1200" dirty="0" err="1" smtClean="0">
                          <a:solidFill>
                            <a:schemeClr val="tx1"/>
                          </a:solidFill>
                          <a:latin typeface="Arial" pitchFamily="34" charset="0"/>
                          <a:ea typeface="+mn-ea"/>
                          <a:cs typeface="Arial" pitchFamily="34" charset="0"/>
                        </a:rPr>
                        <a:t>odchodź</a:t>
                      </a:r>
                      <a:endParaRPr lang="pl-PL" sz="1100" b="1" kern="1200" dirty="0" smtClean="0">
                        <a:solidFill>
                          <a:schemeClr val="tx1"/>
                        </a:solidFill>
                        <a:latin typeface="Arial" pitchFamily="34" charset="0"/>
                        <a:ea typeface="+mn-ea"/>
                        <a:cs typeface="Arial" pitchFamily="34" charset="0"/>
                      </a:endParaRPr>
                    </a:p>
                    <a:p>
                      <a:pPr algn="ct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I</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zabierzesz</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co</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najwyżej</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ciało</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ale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przecież</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Reszta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i </a:t>
                      </a:r>
                      <a:r>
                        <a:rPr lang="de-DE" sz="1100" b="1" kern="1200" dirty="0" err="1" smtClean="0">
                          <a:solidFill>
                            <a:schemeClr val="tx1"/>
                          </a:solidFill>
                          <a:latin typeface="Arial" pitchFamily="34" charset="0"/>
                          <a:ea typeface="+mn-ea"/>
                          <a:cs typeface="Arial" pitchFamily="34" charset="0"/>
                        </a:rPr>
                        <a:t>tak</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zostanie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ze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mną</a:t>
                      </a:r>
                      <a:endParaRPr lang="pl-PL" sz="1100" b="1" kern="1200" dirty="0" smtClean="0">
                        <a:solidFill>
                          <a:schemeClr val="tx1"/>
                        </a:solidFill>
                        <a:latin typeface="Arial" pitchFamily="34" charset="0"/>
                        <a:ea typeface="+mn-ea"/>
                        <a:cs typeface="Arial" pitchFamily="34" charset="0"/>
                      </a:endParaRPr>
                    </a:p>
                    <a:p>
                      <a:pPr algn="ct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II</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nazostawiałaś</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siebie</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Nieobecna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wszędzie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tam</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gdzie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cię</a:t>
                      </a:r>
                      <a:r>
                        <a:rPr lang="de-DE" sz="1100" b="1" kern="1200" dirty="0" smtClean="0">
                          <a:solidFill>
                            <a:schemeClr val="tx1"/>
                          </a:solidFill>
                          <a:latin typeface="Arial" pitchFamily="34" charset="0"/>
                          <a:ea typeface="+mn-ea"/>
                          <a:cs typeface="Arial" pitchFamily="34" charset="0"/>
                        </a:rPr>
                        <a:t> nie </a:t>
                      </a:r>
                      <a:r>
                        <a:rPr lang="de-DE" sz="1100" b="1" kern="1200" dirty="0" err="1" smtClean="0">
                          <a:solidFill>
                            <a:schemeClr val="tx1"/>
                          </a:solidFill>
                          <a:latin typeface="Arial" pitchFamily="34" charset="0"/>
                          <a:ea typeface="+mn-ea"/>
                          <a:cs typeface="Arial" pitchFamily="34" charset="0"/>
                        </a:rPr>
                        <a:t>ma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jest</a:t>
                      </a:r>
                      <a:r>
                        <a:rPr lang="de-DE" sz="1100" b="1" kern="1200" dirty="0" smtClean="0">
                          <a:solidFill>
                            <a:schemeClr val="tx1"/>
                          </a:solidFill>
                          <a:latin typeface="Arial" pitchFamily="34" charset="0"/>
                          <a:ea typeface="+mn-ea"/>
                          <a:cs typeface="Arial" pitchFamily="34" charset="0"/>
                        </a:rPr>
                        <a:t> mi </a:t>
                      </a:r>
                      <a:r>
                        <a:rPr lang="de-DE" sz="1100" b="1" kern="1200" dirty="0" err="1" smtClean="0">
                          <a:solidFill>
                            <a:schemeClr val="tx1"/>
                          </a:solidFill>
                          <a:latin typeface="Arial" pitchFamily="34" charset="0"/>
                          <a:ea typeface="+mn-ea"/>
                          <a:cs typeface="Arial" pitchFamily="34" charset="0"/>
                        </a:rPr>
                        <a:t>ciebie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za</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dużo</a:t>
                      </a:r>
                      <a:endParaRPr lang="pl-PL" sz="1100" b="1" kern="1200" dirty="0" smtClean="0">
                        <a:solidFill>
                          <a:schemeClr val="tx1"/>
                        </a:solidFill>
                        <a:latin typeface="Arial" pitchFamily="34" charset="0"/>
                        <a:ea typeface="+mn-ea"/>
                        <a:cs typeface="Arial" pitchFamily="34" charset="0"/>
                      </a:endParaRPr>
                    </a:p>
                    <a:p>
                      <a:pPr algn="ct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III</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uwierz</a:t>
                      </a:r>
                      <a:r>
                        <a:rPr lang="de-DE" sz="1100" b="1" kern="1200" dirty="0" smtClean="0">
                          <a:solidFill>
                            <a:schemeClr val="tx1"/>
                          </a:solidFill>
                          <a:latin typeface="Arial" pitchFamily="34" charset="0"/>
                          <a:ea typeface="+mn-ea"/>
                          <a:cs typeface="Arial" pitchFamily="34" charset="0"/>
                        </a:rPr>
                        <a:t> mi</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Nieobecna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ja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musiałem</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odejść</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musiałem</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odejść</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po</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to</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by</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przekonać</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się</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że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byłaś</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najmądrzejsza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najpiękniejsza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najpotrzebniejsza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wybacz</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ale</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gdybym</a:t>
                      </a:r>
                      <a:r>
                        <a:rPr lang="de-DE" sz="1100" b="1" kern="1200" dirty="0" smtClean="0">
                          <a:solidFill>
                            <a:schemeClr val="tx1"/>
                          </a:solidFill>
                          <a:latin typeface="Arial" pitchFamily="34" charset="0"/>
                          <a:ea typeface="+mn-ea"/>
                          <a:cs typeface="Arial" pitchFamily="34" charset="0"/>
                        </a:rPr>
                        <a:t> nie </a:t>
                      </a:r>
                      <a:r>
                        <a:rPr lang="de-DE" sz="1100" b="1" kern="1200" dirty="0" err="1" smtClean="0">
                          <a:solidFill>
                            <a:schemeClr val="tx1"/>
                          </a:solidFill>
                          <a:latin typeface="Arial" pitchFamily="34" charset="0"/>
                          <a:ea typeface="+mn-ea"/>
                          <a:cs typeface="Arial" pitchFamily="34" charset="0"/>
                        </a:rPr>
                        <a:t>odszedł</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nigdy</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bym</a:t>
                      </a:r>
                      <a:r>
                        <a:rPr lang="de-DE" sz="1100" b="1" kern="1200" dirty="0" smtClean="0">
                          <a:solidFill>
                            <a:schemeClr val="tx1"/>
                          </a:solidFill>
                          <a:latin typeface="Arial" pitchFamily="34" charset="0"/>
                          <a:ea typeface="+mn-ea"/>
                          <a:cs typeface="Arial" pitchFamily="34" charset="0"/>
                        </a:rPr>
                        <a:t> o </a:t>
                      </a:r>
                      <a:r>
                        <a:rPr lang="de-DE" sz="1100" b="1" kern="1200" dirty="0" err="1" smtClean="0">
                          <a:solidFill>
                            <a:schemeClr val="tx1"/>
                          </a:solidFill>
                          <a:latin typeface="Arial" pitchFamily="34" charset="0"/>
                          <a:ea typeface="+mn-ea"/>
                          <a:cs typeface="Arial" pitchFamily="34" charset="0"/>
                        </a:rPr>
                        <a:t>tym</a:t>
                      </a:r>
                      <a:r>
                        <a:rPr lang="de-DE" sz="1100" b="1" kern="1200" dirty="0" smtClean="0">
                          <a:solidFill>
                            <a:schemeClr val="tx1"/>
                          </a:solidFill>
                          <a:latin typeface="Arial" pitchFamily="34" charset="0"/>
                          <a:ea typeface="+mn-ea"/>
                          <a:cs typeface="Arial" pitchFamily="34" charset="0"/>
                        </a:rPr>
                        <a:t> nie </a:t>
                      </a:r>
                      <a:r>
                        <a:rPr lang="de-DE" sz="1100" b="1" kern="1200" dirty="0" err="1" smtClean="0">
                          <a:solidFill>
                            <a:schemeClr val="tx1"/>
                          </a:solidFill>
                          <a:latin typeface="Arial" pitchFamily="34" charset="0"/>
                          <a:ea typeface="+mn-ea"/>
                          <a:cs typeface="Arial" pitchFamily="34" charset="0"/>
                        </a:rPr>
                        <a:t>wiedział</a:t>
                      </a:r>
                      <a:endParaRPr lang="pl-PL" sz="1100" b="1" kern="1200" dirty="0" smtClean="0">
                        <a:solidFill>
                          <a:schemeClr val="tx1"/>
                        </a:solidFill>
                        <a:latin typeface="Arial" pitchFamily="34" charset="0"/>
                        <a:ea typeface="+mn-ea"/>
                        <a:cs typeface="Arial" pitchFamily="34" charset="0"/>
                      </a:endParaRPr>
                    </a:p>
                    <a:p>
                      <a:pPr algn="ctr"/>
                      <a:endParaRPr lang="pl-PL" sz="1100" b="1" kern="1200" dirty="0" smtClean="0">
                        <a:solidFill>
                          <a:schemeClr val="tx1"/>
                        </a:solidFill>
                        <a:latin typeface="Arial" pitchFamily="34" charset="0"/>
                        <a:ea typeface="+mn-ea"/>
                        <a:cs typeface="Arial" pitchFamily="34" charset="0"/>
                      </a:endParaRPr>
                    </a:p>
                    <a:p>
                      <a:pPr algn="ctr"/>
                      <a:r>
                        <a:rPr lang="de-DE" sz="1100" b="1" kern="1200" dirty="0" smtClean="0">
                          <a:solidFill>
                            <a:schemeClr val="tx1"/>
                          </a:solidFill>
                          <a:latin typeface="Arial" pitchFamily="34" charset="0"/>
                          <a:ea typeface="+mn-ea"/>
                          <a:cs typeface="Arial" pitchFamily="34" charset="0"/>
                        </a:rPr>
                        <a:t>IV</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Nieobecna</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odezwij</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się</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czasem</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ciekawy</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jestem</a:t>
                      </a:r>
                      <a:endParaRPr lang="pl-PL" sz="1100" b="1" kern="1200" dirty="0" smtClean="0">
                        <a:solidFill>
                          <a:schemeClr val="tx1"/>
                        </a:solidFill>
                        <a:latin typeface="Arial" pitchFamily="34" charset="0"/>
                        <a:ea typeface="+mn-ea"/>
                        <a:cs typeface="Arial" pitchFamily="34" charset="0"/>
                      </a:endParaRPr>
                    </a:p>
                    <a:p>
                      <a:pPr algn="ctr"/>
                      <a:r>
                        <a:rPr lang="de-DE" sz="1100" b="1" kern="1200" dirty="0" err="1" smtClean="0">
                          <a:solidFill>
                            <a:schemeClr val="tx1"/>
                          </a:solidFill>
                          <a:latin typeface="Arial" pitchFamily="34" charset="0"/>
                          <a:ea typeface="+mn-ea"/>
                          <a:cs typeface="Arial" pitchFamily="34" charset="0"/>
                        </a:rPr>
                        <a:t>gdzie</a:t>
                      </a:r>
                      <a:r>
                        <a:rPr lang="de-DE" sz="1100" b="1" kern="1200" dirty="0" smtClean="0">
                          <a:solidFill>
                            <a:schemeClr val="tx1"/>
                          </a:solidFill>
                          <a:latin typeface="Arial" pitchFamily="34" charset="0"/>
                          <a:ea typeface="+mn-ea"/>
                          <a:cs typeface="Arial" pitchFamily="34" charset="0"/>
                        </a:rPr>
                        <a:t> i z </a:t>
                      </a:r>
                      <a:r>
                        <a:rPr lang="de-DE" sz="1100" b="1" kern="1200" dirty="0" err="1" smtClean="0">
                          <a:solidFill>
                            <a:schemeClr val="tx1"/>
                          </a:solidFill>
                          <a:latin typeface="Arial" pitchFamily="34" charset="0"/>
                          <a:ea typeface="+mn-ea"/>
                          <a:cs typeface="Arial" pitchFamily="34" charset="0"/>
                        </a:rPr>
                        <a:t>kim</a:t>
                      </a:r>
                      <a:r>
                        <a:rPr lang="de-DE" sz="1100" b="1" kern="1200" dirty="0" smtClean="0">
                          <a:solidFill>
                            <a:schemeClr val="tx1"/>
                          </a:solidFill>
                          <a:latin typeface="Arial" pitchFamily="34" charset="0"/>
                          <a:ea typeface="+mn-ea"/>
                          <a:cs typeface="Arial" pitchFamily="34" charset="0"/>
                        </a:rPr>
                        <a:t> </a:t>
                      </a:r>
                      <a:r>
                        <a:rPr lang="de-DE" sz="1100" b="1" kern="1200" dirty="0" err="1" smtClean="0">
                          <a:solidFill>
                            <a:schemeClr val="tx1"/>
                          </a:solidFill>
                          <a:latin typeface="Arial" pitchFamily="34" charset="0"/>
                          <a:ea typeface="+mn-ea"/>
                          <a:cs typeface="Arial" pitchFamily="34" charset="0"/>
                        </a:rPr>
                        <a:t>teraz</a:t>
                      </a:r>
                      <a:endParaRPr lang="pl-PL" sz="1100" b="1" kern="1200" dirty="0" smtClean="0">
                        <a:solidFill>
                          <a:schemeClr val="tx1"/>
                        </a:solidFill>
                        <a:latin typeface="Arial" pitchFamily="34" charset="0"/>
                        <a:ea typeface="+mn-ea"/>
                        <a:cs typeface="Arial" pitchFamily="34" charset="0"/>
                      </a:endParaRPr>
                    </a:p>
                    <a:p>
                      <a:pPr algn="ctr"/>
                      <a:r>
                        <a:rPr lang="pl-PL" sz="1100" b="1" kern="1200" dirty="0" smtClean="0">
                          <a:solidFill>
                            <a:schemeClr val="tx1"/>
                          </a:solidFill>
                          <a:latin typeface="Arial" pitchFamily="34" charset="0"/>
                          <a:ea typeface="+mn-ea"/>
                          <a:cs typeface="Arial" pitchFamily="34" charset="0"/>
                        </a:rPr>
                        <a:t>u</a:t>
                      </a:r>
                      <a:r>
                        <a:rPr lang="de-DE" sz="1100" b="1" kern="1200" dirty="0" err="1" smtClean="0">
                          <a:solidFill>
                            <a:schemeClr val="tx1"/>
                          </a:solidFill>
                          <a:latin typeface="Arial" pitchFamily="34" charset="0"/>
                          <a:ea typeface="+mn-ea"/>
                          <a:cs typeface="Arial" pitchFamily="34" charset="0"/>
                        </a:rPr>
                        <a:t>mierasz</a:t>
                      </a:r>
                      <a:endParaRPr lang="pl-PL" sz="1100" b="1" kern="1200" dirty="0" smtClean="0">
                        <a:solidFill>
                          <a:schemeClr val="tx1"/>
                        </a:solidFill>
                        <a:latin typeface="Arial" pitchFamily="34" charset="0"/>
                        <a:ea typeface="+mn-ea"/>
                        <a:cs typeface="Arial" pitchFamily="34" charset="0"/>
                      </a:endParaRPr>
                    </a:p>
                    <a:p>
                      <a:pPr algn="r"/>
                      <a:r>
                        <a:rPr lang="de-DE" sz="1100" b="1" dirty="0" smtClean="0">
                          <a:solidFill>
                            <a:schemeClr val="tx1"/>
                          </a:solidFill>
                          <a:latin typeface="Arial" pitchFamily="34" charset="0"/>
                          <a:cs typeface="Arial" pitchFamily="34" charset="0"/>
                        </a:rPr>
                        <a:t>(</a:t>
                      </a:r>
                      <a:r>
                        <a:rPr lang="pl-PL" sz="1100" b="1" dirty="0" err="1" smtClean="0">
                          <a:solidFill>
                            <a:schemeClr val="tx1"/>
                          </a:solidFill>
                          <a:latin typeface="Arial" pitchFamily="34" charset="0"/>
                          <a:cs typeface="Arial" pitchFamily="34" charset="0"/>
                        </a:rPr>
                        <a:t>aus</a:t>
                      </a:r>
                      <a:r>
                        <a:rPr lang="pl-PL" sz="1100" b="1" dirty="0" smtClean="0">
                          <a:solidFill>
                            <a:schemeClr val="tx1"/>
                          </a:solidFill>
                          <a:latin typeface="Arial" pitchFamily="34" charset="0"/>
                          <a:cs typeface="Arial" pitchFamily="34" charset="0"/>
                        </a:rPr>
                        <a:t> dem </a:t>
                      </a:r>
                      <a:r>
                        <a:rPr lang="pl-PL" sz="1100" b="1" dirty="0" err="1" smtClean="0">
                          <a:solidFill>
                            <a:schemeClr val="tx1"/>
                          </a:solidFill>
                          <a:latin typeface="Arial" pitchFamily="34" charset="0"/>
                          <a:cs typeface="Arial" pitchFamily="34" charset="0"/>
                        </a:rPr>
                        <a:t>Gedichtband</a:t>
                      </a:r>
                      <a:r>
                        <a:rPr lang="de-DE" sz="1100" b="1" dirty="0" smtClean="0">
                          <a:solidFill>
                            <a:schemeClr val="tx1"/>
                          </a:solidFill>
                          <a:latin typeface="Arial" pitchFamily="34" charset="0"/>
                          <a:cs typeface="Arial" pitchFamily="34" charset="0"/>
                        </a:rPr>
                        <a:t> </a:t>
                      </a:r>
                      <a:r>
                        <a:rPr lang="de-DE" sz="1100" b="1" i="1" dirty="0" err="1" smtClean="0">
                          <a:solidFill>
                            <a:schemeClr val="tx1"/>
                          </a:solidFill>
                          <a:latin typeface="Arial" pitchFamily="34" charset="0"/>
                          <a:cs typeface="Arial" pitchFamily="34" charset="0"/>
                        </a:rPr>
                        <a:t>Zezowaty</a:t>
                      </a:r>
                      <a:r>
                        <a:rPr lang="de-DE" sz="1100" b="1" i="1" dirty="0" smtClean="0">
                          <a:solidFill>
                            <a:schemeClr val="tx1"/>
                          </a:solidFill>
                          <a:latin typeface="Arial" pitchFamily="34" charset="0"/>
                          <a:cs typeface="Arial" pitchFamily="34" charset="0"/>
                        </a:rPr>
                        <a:t> </a:t>
                      </a:r>
                      <a:r>
                        <a:rPr lang="de-DE" sz="1100" b="1" i="1" dirty="0" err="1" smtClean="0">
                          <a:solidFill>
                            <a:schemeClr val="tx1"/>
                          </a:solidFill>
                          <a:latin typeface="Arial" pitchFamily="34" charset="0"/>
                          <a:cs typeface="Arial" pitchFamily="34" charset="0"/>
                        </a:rPr>
                        <a:t>duet</a:t>
                      </a:r>
                      <a:r>
                        <a:rPr lang="de-DE" sz="1100" b="1" dirty="0" smtClean="0">
                          <a:solidFill>
                            <a:schemeClr val="tx1"/>
                          </a:solidFill>
                          <a:latin typeface="Arial" pitchFamily="34" charset="0"/>
                          <a:cs typeface="Arial" pitchFamily="34" charset="0"/>
                        </a:rPr>
                        <a:t>)</a:t>
                      </a:r>
                      <a:endParaRPr lang="pl-PL" sz="1100" dirty="0">
                        <a:solidFill>
                          <a:schemeClr val="tx1"/>
                        </a:solidFill>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58336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4277635736"/>
              </p:ext>
            </p:extLst>
          </p:nvPr>
        </p:nvGraphicFramePr>
        <p:xfrm>
          <a:off x="683568" y="0"/>
          <a:ext cx="7992888" cy="6858000"/>
        </p:xfrm>
        <a:graphic>
          <a:graphicData uri="http://schemas.openxmlformats.org/drawingml/2006/table">
            <a:tbl>
              <a:tblPr firstRow="1" bandRow="1">
                <a:tableStyleId>{5C22544A-7EE6-4342-B048-85BDC9FD1C3A}</a:tableStyleId>
              </a:tblPr>
              <a:tblGrid>
                <a:gridCol w="7992888"/>
              </a:tblGrid>
              <a:tr h="6858000">
                <a:tc>
                  <a:txBody>
                    <a:bodyPr/>
                    <a:lstStyle/>
                    <a:p>
                      <a:pPr algn="l"/>
                      <a:r>
                        <a:rPr lang="de-DE" sz="1800" b="1" kern="1200" dirty="0" smtClean="0">
                          <a:solidFill>
                            <a:schemeClr val="tx1"/>
                          </a:solidFill>
                          <a:latin typeface="Arial" pitchFamily="34" charset="0"/>
                          <a:ea typeface="+mn-ea"/>
                          <a:cs typeface="Arial" pitchFamily="34" charset="0"/>
                        </a:rPr>
                        <a:t>Uwe Berger</a:t>
                      </a:r>
                      <a:endParaRPr lang="pl-PL" sz="1800" b="1" kern="1200" dirty="0" smtClean="0">
                        <a:solidFill>
                          <a:schemeClr val="tx1"/>
                        </a:solidFill>
                        <a:latin typeface="Arial" pitchFamily="34" charset="0"/>
                        <a:ea typeface="+mn-ea"/>
                        <a:cs typeface="Arial" pitchFamily="34" charset="0"/>
                      </a:endParaRPr>
                    </a:p>
                    <a:p>
                      <a:pPr algn="ctr"/>
                      <a:r>
                        <a:rPr lang="de-DE" sz="2400" b="1" kern="1200" dirty="0" smtClean="0">
                          <a:solidFill>
                            <a:schemeClr val="tx1"/>
                          </a:solidFill>
                          <a:latin typeface="Arial" pitchFamily="34" charset="0"/>
                          <a:ea typeface="+mn-ea"/>
                          <a:cs typeface="Arial" pitchFamily="34" charset="0"/>
                        </a:rPr>
                        <a:t>Namenlos</a:t>
                      </a:r>
                      <a:endParaRPr lang="pl-PL" sz="24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 </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In all das Leben bin ich verwoben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auch durch dich,</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den unbekannten, den namenlosen Menschen,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dessen Gesicht aufblitzt für Sekunden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in der Menge,</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dem ich gegenübersitze in der Bahn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diesmal und nie mehr.</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Kann Verlorenes </a:t>
                      </a:r>
                      <a:r>
                        <a:rPr lang="de-DE" sz="1800" b="1" kern="1200" dirty="0" err="1" smtClean="0">
                          <a:solidFill>
                            <a:schemeClr val="tx1"/>
                          </a:solidFill>
                          <a:latin typeface="Arial" pitchFamily="34" charset="0"/>
                          <a:ea typeface="+mn-ea"/>
                          <a:cs typeface="Arial" pitchFamily="34" charset="0"/>
                        </a:rPr>
                        <a:t>unverloren</a:t>
                      </a:r>
                      <a:r>
                        <a:rPr lang="de-DE" sz="1800" b="1" kern="1200" dirty="0" smtClean="0">
                          <a:solidFill>
                            <a:schemeClr val="tx1"/>
                          </a:solidFill>
                          <a:latin typeface="Arial" pitchFamily="34" charset="0"/>
                          <a:ea typeface="+mn-ea"/>
                          <a:cs typeface="Arial" pitchFamily="34" charset="0"/>
                        </a:rPr>
                        <a:t> sein?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Du verfliegst wie ein Schall.</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Nur die Buchstabenschwärze meiner Verse</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bewahrt die Erinnerung an dich,</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das vorgeschobene Kinn, den großen Mund,</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das rätselhafte Geflecht deiner Gedanken.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Soll ich dein Verfliegen bedauern?</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Vielleicht, vielleicht nicht.</a:t>
                      </a:r>
                      <a:endParaRPr lang="pl-PL" sz="1800" b="1" kern="1200" dirty="0" smtClean="0">
                        <a:solidFill>
                          <a:schemeClr val="tx1"/>
                        </a:solidFill>
                        <a:latin typeface="Arial" pitchFamily="34" charset="0"/>
                        <a:ea typeface="+mn-ea"/>
                        <a:cs typeface="Arial" pitchFamily="34" charset="0"/>
                      </a:endParaRPr>
                    </a:p>
                    <a:p>
                      <a:pPr algn="ctr"/>
                      <a:r>
                        <a:rPr lang="de-DE" sz="1800" b="1" kern="1200" dirty="0" smtClean="0">
                          <a:solidFill>
                            <a:schemeClr val="tx1"/>
                          </a:solidFill>
                          <a:latin typeface="Arial" pitchFamily="34" charset="0"/>
                          <a:ea typeface="+mn-ea"/>
                          <a:cs typeface="Arial" pitchFamily="34" charset="0"/>
                        </a:rPr>
                        <a:t>Aber in all das Leben bin ich verwoben,</a:t>
                      </a:r>
                      <a:endParaRPr lang="pl-PL" sz="1800" b="1" kern="1200" dirty="0" smtClean="0">
                        <a:solidFill>
                          <a:schemeClr val="tx1"/>
                        </a:solidFill>
                        <a:latin typeface="Arial" pitchFamily="34" charset="0"/>
                        <a:ea typeface="+mn-ea"/>
                        <a:cs typeface="Arial" pitchFamily="34" charset="0"/>
                      </a:endParaRPr>
                    </a:p>
                    <a:p>
                      <a:pPr algn="ctr"/>
                      <a:r>
                        <a:rPr lang="pl-PL" sz="1800" b="1" kern="1200" dirty="0" err="1" smtClean="0">
                          <a:solidFill>
                            <a:schemeClr val="tx1"/>
                          </a:solidFill>
                          <a:latin typeface="Arial" pitchFamily="34" charset="0"/>
                          <a:ea typeface="+mn-ea"/>
                          <a:cs typeface="Arial" pitchFamily="34" charset="0"/>
                        </a:rPr>
                        <a:t>unverlierbar</a:t>
                      </a:r>
                      <a:r>
                        <a:rPr lang="pl-PL" sz="1800" b="1" kern="1200" dirty="0" smtClean="0">
                          <a:solidFill>
                            <a:schemeClr val="tx1"/>
                          </a:solidFill>
                          <a:latin typeface="Arial" pitchFamily="34" charset="0"/>
                          <a:ea typeface="+mn-ea"/>
                          <a:cs typeface="Arial" pitchFamily="34" charset="0"/>
                        </a:rPr>
                        <a:t>,</a:t>
                      </a:r>
                    </a:p>
                    <a:p>
                      <a:pPr algn="ctr"/>
                      <a:r>
                        <a:rPr lang="de-DE" sz="1800" b="1" kern="1200" dirty="0" smtClean="0">
                          <a:solidFill>
                            <a:schemeClr val="tx1"/>
                          </a:solidFill>
                          <a:latin typeface="Arial" pitchFamily="34" charset="0"/>
                          <a:ea typeface="+mn-ea"/>
                          <a:cs typeface="Arial" pitchFamily="34" charset="0"/>
                        </a:rPr>
                        <a:t>auch durch dich.</a:t>
                      </a:r>
                      <a:endParaRPr lang="pl-PL" sz="1800" b="1" kern="1200" dirty="0" smtClean="0">
                        <a:solidFill>
                          <a:schemeClr val="tx1"/>
                        </a:solidFill>
                        <a:latin typeface="Arial" pitchFamily="34" charset="0"/>
                        <a:ea typeface="+mn-ea"/>
                        <a:cs typeface="Arial" pitchFamily="34" charset="0"/>
                      </a:endParaRPr>
                    </a:p>
                    <a:p>
                      <a:pPr algn="ctr"/>
                      <a:endParaRPr lang="pl-PL" sz="1800" b="1" kern="1200" dirty="0" smtClean="0">
                        <a:solidFill>
                          <a:schemeClr val="tx1"/>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latin typeface="Arial" pitchFamily="34" charset="0"/>
                          <a:cs typeface="Arial" pitchFamily="34" charset="0"/>
                        </a:rPr>
                        <a:t> </a:t>
                      </a:r>
                      <a:r>
                        <a:rPr lang="pl-PL" sz="1600" b="1" dirty="0" smtClean="0">
                          <a:solidFill>
                            <a:schemeClr val="tx1"/>
                          </a:solidFill>
                          <a:latin typeface="Arial" pitchFamily="34" charset="0"/>
                          <a:cs typeface="Arial" pitchFamily="34" charset="0"/>
                        </a:rPr>
                        <a:t>(</a:t>
                      </a:r>
                      <a:r>
                        <a:rPr lang="pl-PL" sz="1600" b="1" dirty="0" err="1" smtClean="0">
                          <a:solidFill>
                            <a:schemeClr val="tx1"/>
                          </a:solidFill>
                          <a:latin typeface="Arial" pitchFamily="34" charset="0"/>
                          <a:cs typeface="Arial" pitchFamily="34" charset="0"/>
                        </a:rPr>
                        <a:t>aus</a:t>
                      </a:r>
                      <a:r>
                        <a:rPr lang="pl-PL" sz="1600" b="1" dirty="0" smtClean="0">
                          <a:solidFill>
                            <a:schemeClr val="tx1"/>
                          </a:solidFill>
                          <a:latin typeface="Arial" pitchFamily="34" charset="0"/>
                          <a:cs typeface="Arial" pitchFamily="34" charset="0"/>
                        </a:rPr>
                        <a:t> dem </a:t>
                      </a:r>
                      <a:r>
                        <a:rPr lang="pl-PL" sz="1600" b="1" dirty="0" err="1" smtClean="0">
                          <a:solidFill>
                            <a:schemeClr val="tx1"/>
                          </a:solidFill>
                          <a:latin typeface="Arial" pitchFamily="34" charset="0"/>
                          <a:cs typeface="Arial" pitchFamily="34" charset="0"/>
                        </a:rPr>
                        <a:t>Gedichtband</a:t>
                      </a:r>
                      <a:r>
                        <a:rPr lang="de-DE" sz="1600" b="1" dirty="0" smtClean="0">
                          <a:solidFill>
                            <a:schemeClr val="tx1"/>
                          </a:solidFill>
                          <a:latin typeface="Arial" pitchFamily="34" charset="0"/>
                          <a:cs typeface="Arial" pitchFamily="34" charset="0"/>
                        </a:rPr>
                        <a:t> </a:t>
                      </a:r>
                      <a:r>
                        <a:rPr lang="pl-PL" sz="1600" b="1" i="1" dirty="0" err="1" smtClean="0">
                          <a:solidFill>
                            <a:schemeClr val="tx1"/>
                          </a:solidFill>
                          <a:latin typeface="Arial" pitchFamily="34" charset="0"/>
                          <a:cs typeface="Arial" pitchFamily="34" charset="0"/>
                        </a:rPr>
                        <a:t>Leise</a:t>
                      </a:r>
                      <a:r>
                        <a:rPr lang="pl-PL" sz="1600" b="1" i="1" dirty="0" smtClean="0">
                          <a:solidFill>
                            <a:schemeClr val="tx1"/>
                          </a:solidFill>
                          <a:latin typeface="Arial" pitchFamily="34" charset="0"/>
                          <a:cs typeface="Arial" pitchFamily="34" charset="0"/>
                        </a:rPr>
                        <a:t> </a:t>
                      </a:r>
                      <a:r>
                        <a:rPr lang="pl-PL" sz="1600" b="1" i="1" dirty="0" err="1" smtClean="0">
                          <a:solidFill>
                            <a:schemeClr val="tx1"/>
                          </a:solidFill>
                          <a:latin typeface="Arial" pitchFamily="34" charset="0"/>
                          <a:cs typeface="Arial" pitchFamily="34" charset="0"/>
                        </a:rPr>
                        <a:t>Worte</a:t>
                      </a:r>
                      <a:r>
                        <a:rPr lang="de-DE" sz="1600" b="1" i="1" dirty="0" smtClean="0">
                          <a:solidFill>
                            <a:schemeClr val="tx1"/>
                          </a:solidFill>
                          <a:latin typeface="Arial" pitchFamily="34" charset="0"/>
                          <a:cs typeface="Arial" pitchFamily="34" charset="0"/>
                        </a:rPr>
                        <a:t>)</a:t>
                      </a:r>
                      <a:endParaRPr lang="pl-PL" sz="1600" i="1" dirty="0" smtClean="0">
                        <a:solidFill>
                          <a:schemeClr val="tx1"/>
                        </a:solidFill>
                        <a:latin typeface="Arial" pitchFamily="34" charset="0"/>
                        <a:cs typeface="Arial" pitchFamily="34" charset="0"/>
                      </a:endParaRPr>
                    </a:p>
                    <a:p>
                      <a:pPr algn="ctr"/>
                      <a:endParaRPr lang="pl-PL" sz="1100" i="1" dirty="0">
                        <a:solidFill>
                          <a:schemeClr val="tx1"/>
                        </a:solidFill>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58336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1339193952"/>
              </p:ext>
            </p:extLst>
          </p:nvPr>
        </p:nvGraphicFramePr>
        <p:xfrm>
          <a:off x="683568" y="0"/>
          <a:ext cx="7992888" cy="6858000"/>
        </p:xfrm>
        <a:graphic>
          <a:graphicData uri="http://schemas.openxmlformats.org/drawingml/2006/table">
            <a:tbl>
              <a:tblPr firstRow="1" bandRow="1">
                <a:tableStyleId>{5C22544A-7EE6-4342-B048-85BDC9FD1C3A}</a:tableStyleId>
              </a:tblPr>
              <a:tblGrid>
                <a:gridCol w="7992888"/>
              </a:tblGrid>
              <a:tr h="6858000">
                <a:tc>
                  <a:txBody>
                    <a:bodyPr/>
                    <a:lstStyle/>
                    <a:p>
                      <a:pPr algn="l">
                        <a:lnSpc>
                          <a:spcPts val="2700"/>
                        </a:lnSpc>
                      </a:pPr>
                      <a:r>
                        <a:rPr lang="de-DE" sz="2000" b="1" kern="1200" dirty="0" smtClean="0">
                          <a:solidFill>
                            <a:schemeClr val="tx1"/>
                          </a:solidFill>
                          <a:latin typeface="Arial" pitchFamily="34" charset="0"/>
                          <a:ea typeface="+mn-ea"/>
                          <a:cs typeface="Arial" pitchFamily="34" charset="0"/>
                        </a:rPr>
                        <a:t>Uwe Berger</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400" b="1" kern="1200" dirty="0" smtClean="0">
                          <a:solidFill>
                            <a:schemeClr val="tx1"/>
                          </a:solidFill>
                          <a:latin typeface="Arial" pitchFamily="34" charset="0"/>
                          <a:ea typeface="+mn-ea"/>
                          <a:cs typeface="Arial" pitchFamily="34" charset="0"/>
                        </a:rPr>
                        <a:t>Brot und Salz </a:t>
                      </a:r>
                      <a:endParaRPr lang="pl-PL" sz="2400" b="1" kern="1200" dirty="0" smtClean="0">
                        <a:solidFill>
                          <a:schemeClr val="tx1"/>
                        </a:solidFill>
                        <a:latin typeface="Arial" pitchFamily="34" charset="0"/>
                        <a:ea typeface="+mn-ea"/>
                        <a:cs typeface="Arial" pitchFamily="34" charset="0"/>
                      </a:endParaRPr>
                    </a:p>
                    <a:p>
                      <a:pPr algn="ctr">
                        <a:lnSpc>
                          <a:spcPts val="2700"/>
                        </a:lnSpc>
                      </a:pPr>
                      <a:r>
                        <a:rPr lang="de-DE" sz="1100" b="1" kern="1200" dirty="0" smtClean="0">
                          <a:solidFill>
                            <a:schemeClr val="tx1"/>
                          </a:solidFill>
                          <a:latin typeface="Arial" pitchFamily="34" charset="0"/>
                          <a:ea typeface="+mn-ea"/>
                          <a:cs typeface="Arial" pitchFamily="34" charset="0"/>
                        </a:rPr>
                        <a:t> </a:t>
                      </a:r>
                      <a:endParaRPr lang="pl-PL" sz="11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Die Frauen bringen uns das warme Brot,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das hat den Duft der Erde, die das Weiß</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des Schnees durchbrach, zerrieb die Winternot,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und hat die Kraft des Lichts, das sommerheiß</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vom Himmel sank, sie </a:t>
                      </a:r>
                      <a:r>
                        <a:rPr lang="de-DE" sz="2000" b="1" kern="1200" dirty="0" err="1" smtClean="0">
                          <a:solidFill>
                            <a:schemeClr val="tx1"/>
                          </a:solidFill>
                          <a:latin typeface="Arial" pitchFamily="34" charset="0"/>
                          <a:ea typeface="+mn-ea"/>
                          <a:cs typeface="Arial" pitchFamily="34" charset="0"/>
                        </a:rPr>
                        <a:t>stehn</a:t>
                      </a:r>
                      <a:r>
                        <a:rPr lang="de-DE" sz="2000" b="1" kern="1200" dirty="0" smtClean="0">
                          <a:solidFill>
                            <a:schemeClr val="tx1"/>
                          </a:solidFill>
                          <a:latin typeface="Arial" pitchFamily="34" charset="0"/>
                          <a:ea typeface="+mn-ea"/>
                          <a:cs typeface="Arial" pitchFamily="34" charset="0"/>
                        </a:rPr>
                        <a:t> im weißen Kleid,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err="1" smtClean="0">
                          <a:solidFill>
                            <a:schemeClr val="tx1"/>
                          </a:solidFill>
                          <a:latin typeface="Arial" pitchFamily="34" charset="0"/>
                          <a:ea typeface="+mn-ea"/>
                          <a:cs typeface="Arial" pitchFamily="34" charset="0"/>
                        </a:rPr>
                        <a:t>Karalkalpakin</a:t>
                      </a:r>
                      <a:r>
                        <a:rPr lang="de-DE" sz="2000" b="1" kern="1200" dirty="0" smtClean="0">
                          <a:solidFill>
                            <a:schemeClr val="tx1"/>
                          </a:solidFill>
                          <a:latin typeface="Arial" pitchFamily="34" charset="0"/>
                          <a:ea typeface="+mn-ea"/>
                          <a:cs typeface="Arial" pitchFamily="34" charset="0"/>
                        </a:rPr>
                        <a:t> und Ukrainerin,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und schenken </a:t>
                      </a:r>
                      <a:r>
                        <a:rPr lang="de-DE" sz="2000" b="1" kern="1200" dirty="0" smtClean="0">
                          <a:solidFill>
                            <a:schemeClr val="tx1"/>
                          </a:solidFill>
                          <a:latin typeface="Arial" pitchFamily="34" charset="0"/>
                          <a:ea typeface="+mn-ea"/>
                          <a:cs typeface="Arial" pitchFamily="34" charset="0"/>
                        </a:rPr>
                        <a:t>uns </a:t>
                      </a:r>
                      <a:r>
                        <a:rPr lang="de-DE" sz="2000" b="1" kern="1200" dirty="0" smtClean="0">
                          <a:solidFill>
                            <a:schemeClr val="tx1"/>
                          </a:solidFill>
                          <a:latin typeface="Arial" pitchFamily="34" charset="0"/>
                          <a:ea typeface="+mn-ea"/>
                          <a:cs typeface="Arial" pitchFamily="34" charset="0"/>
                        </a:rPr>
                        <a:t>das Salz von Lust und Leid,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das Salz der Erde, das ins Leben kam,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des feuchten Auges, das uns Glück verhieß,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des Tränenbaches, der das Blut mitnahm,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des Schweißes, der die Dürre blühen ließ,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und geben alles mit dem Lächeln hin,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das aufbewahrt die Furchen, die da waren </a:t>
                      </a:r>
                      <a:endParaRPr lang="pl-PL" sz="2000" b="1" kern="1200" dirty="0" smtClean="0">
                        <a:solidFill>
                          <a:schemeClr val="tx1"/>
                        </a:solidFill>
                        <a:latin typeface="Arial" pitchFamily="34" charset="0"/>
                        <a:ea typeface="+mn-ea"/>
                        <a:cs typeface="Arial" pitchFamily="34" charset="0"/>
                      </a:endParaRPr>
                    </a:p>
                    <a:p>
                      <a:pPr algn="ctr">
                        <a:lnSpc>
                          <a:spcPts val="2700"/>
                        </a:lnSpc>
                      </a:pPr>
                      <a:r>
                        <a:rPr lang="de-DE" sz="2000" b="1" kern="1200" dirty="0" smtClean="0">
                          <a:solidFill>
                            <a:schemeClr val="tx1"/>
                          </a:solidFill>
                          <a:latin typeface="Arial" pitchFamily="34" charset="0"/>
                          <a:ea typeface="+mn-ea"/>
                          <a:cs typeface="Arial" pitchFamily="34" charset="0"/>
                        </a:rPr>
                        <a:t>in den Gesichtern unter weißen Haaren. </a:t>
                      </a:r>
                      <a:endParaRPr lang="pl-PL" sz="2000" b="1" kern="1200" dirty="0" smtClean="0">
                        <a:solidFill>
                          <a:schemeClr val="tx1"/>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pl-PL" sz="1100" b="1" dirty="0" smtClean="0">
                        <a:solidFill>
                          <a:schemeClr val="tx1"/>
                        </a:solidFill>
                        <a:latin typeface="Arial" pitchFamily="34" charset="0"/>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pl-PL" sz="1100" b="1" dirty="0" smtClean="0">
                        <a:solidFill>
                          <a:schemeClr val="tx1"/>
                        </a:solidFill>
                        <a:latin typeface="Arial" pitchFamily="34" charset="0"/>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de-DE" sz="1050" b="1" dirty="0" smtClean="0">
                          <a:solidFill>
                            <a:schemeClr val="tx1"/>
                          </a:solidFill>
                          <a:latin typeface="Arial" pitchFamily="34" charset="0"/>
                          <a:cs typeface="Arial" pitchFamily="34" charset="0"/>
                        </a:rPr>
                        <a:t> </a:t>
                      </a:r>
                      <a:r>
                        <a:rPr lang="pl-PL" sz="1600" b="1" dirty="0" smtClean="0">
                          <a:solidFill>
                            <a:schemeClr val="tx1"/>
                          </a:solidFill>
                          <a:latin typeface="Arial" pitchFamily="34" charset="0"/>
                          <a:cs typeface="Arial" pitchFamily="34" charset="0"/>
                        </a:rPr>
                        <a:t>(</a:t>
                      </a:r>
                      <a:r>
                        <a:rPr lang="pl-PL" sz="1600" b="1" dirty="0" err="1" smtClean="0">
                          <a:solidFill>
                            <a:schemeClr val="tx1"/>
                          </a:solidFill>
                          <a:latin typeface="Arial" pitchFamily="34" charset="0"/>
                          <a:cs typeface="Arial" pitchFamily="34" charset="0"/>
                        </a:rPr>
                        <a:t>aus</a:t>
                      </a:r>
                      <a:r>
                        <a:rPr lang="pl-PL" sz="1600" b="1" dirty="0" smtClean="0">
                          <a:solidFill>
                            <a:schemeClr val="tx1"/>
                          </a:solidFill>
                          <a:latin typeface="Arial" pitchFamily="34" charset="0"/>
                          <a:cs typeface="Arial" pitchFamily="34" charset="0"/>
                        </a:rPr>
                        <a:t> dem </a:t>
                      </a:r>
                      <a:r>
                        <a:rPr lang="pl-PL" sz="1600" b="1" dirty="0" err="1" smtClean="0">
                          <a:solidFill>
                            <a:schemeClr val="tx1"/>
                          </a:solidFill>
                          <a:latin typeface="Arial" pitchFamily="34" charset="0"/>
                          <a:cs typeface="Arial" pitchFamily="34" charset="0"/>
                        </a:rPr>
                        <a:t>Gedichtband</a:t>
                      </a:r>
                      <a:r>
                        <a:rPr lang="de-DE" sz="1600" b="1" dirty="0" smtClean="0">
                          <a:solidFill>
                            <a:schemeClr val="tx1"/>
                          </a:solidFill>
                          <a:latin typeface="Arial" pitchFamily="34" charset="0"/>
                          <a:cs typeface="Arial" pitchFamily="34" charset="0"/>
                        </a:rPr>
                        <a:t> </a:t>
                      </a:r>
                      <a:r>
                        <a:rPr lang="pl-PL" sz="1600" b="1" i="1" kern="1200" dirty="0" smtClean="0">
                          <a:solidFill>
                            <a:schemeClr val="tx1"/>
                          </a:solidFill>
                          <a:latin typeface="Arial" pitchFamily="34" charset="0"/>
                          <a:ea typeface="+mn-ea"/>
                          <a:cs typeface="Arial" pitchFamily="34" charset="0"/>
                        </a:rPr>
                        <a:t>Den </a:t>
                      </a:r>
                      <a:r>
                        <a:rPr lang="pl-PL" sz="1600" b="1" i="1" kern="1200" dirty="0" err="1" smtClean="0">
                          <a:solidFill>
                            <a:schemeClr val="tx1"/>
                          </a:solidFill>
                          <a:latin typeface="Arial" pitchFamily="34" charset="0"/>
                          <a:ea typeface="+mn-ea"/>
                          <a:cs typeface="Arial" pitchFamily="34" charset="0"/>
                        </a:rPr>
                        <a:t>Granatapfel</a:t>
                      </a:r>
                      <a:r>
                        <a:rPr lang="pl-PL" sz="1600" b="1" i="1" kern="1200" dirty="0" smtClean="0">
                          <a:solidFill>
                            <a:schemeClr val="tx1"/>
                          </a:solidFill>
                          <a:latin typeface="Arial" pitchFamily="34" charset="0"/>
                          <a:ea typeface="+mn-ea"/>
                          <a:cs typeface="Arial" pitchFamily="34" charset="0"/>
                        </a:rPr>
                        <a:t> </a:t>
                      </a:r>
                      <a:r>
                        <a:rPr lang="pl-PL" sz="1600" b="1" i="1" kern="1200" dirty="0" err="1" smtClean="0">
                          <a:solidFill>
                            <a:schemeClr val="tx1"/>
                          </a:solidFill>
                          <a:latin typeface="Arial" pitchFamily="34" charset="0"/>
                          <a:ea typeface="+mn-ea"/>
                          <a:cs typeface="Arial" pitchFamily="34" charset="0"/>
                        </a:rPr>
                        <a:t>ehren</a:t>
                      </a:r>
                      <a:r>
                        <a:rPr lang="de-DE" sz="1600" b="1" i="1" dirty="0" smtClean="0">
                          <a:solidFill>
                            <a:schemeClr val="tx1"/>
                          </a:solidFill>
                          <a:latin typeface="Arial" pitchFamily="34" charset="0"/>
                          <a:cs typeface="Arial" pitchFamily="34" charset="0"/>
                        </a:rPr>
                        <a:t>)</a:t>
                      </a:r>
                      <a:endParaRPr lang="pl-PL" sz="1600" i="1" dirty="0" smtClean="0">
                        <a:solidFill>
                          <a:schemeClr val="tx1"/>
                        </a:solidFill>
                        <a:latin typeface="Arial" pitchFamily="34" charset="0"/>
                        <a:cs typeface="Arial" pitchFamily="34" charset="0"/>
                      </a:endParaRPr>
                    </a:p>
                    <a:p>
                      <a:pPr algn="ctr"/>
                      <a:endParaRPr lang="pl-PL" sz="1100" i="1" dirty="0">
                        <a:solidFill>
                          <a:schemeClr val="tx1"/>
                        </a:solidFill>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58336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2905694528"/>
              </p:ext>
            </p:extLst>
          </p:nvPr>
        </p:nvGraphicFramePr>
        <p:xfrm>
          <a:off x="0" y="-128444"/>
          <a:ext cx="9144000" cy="6995160"/>
        </p:xfrm>
        <a:graphic>
          <a:graphicData uri="http://schemas.openxmlformats.org/drawingml/2006/table">
            <a:tbl>
              <a:tblPr firstRow="1" bandRow="1">
                <a:tableStyleId>{5C22544A-7EE6-4342-B048-85BDC9FD1C3A}</a:tableStyleId>
              </a:tblPr>
              <a:tblGrid>
                <a:gridCol w="9144000"/>
              </a:tblGrid>
              <a:tr h="6986443">
                <a:tc>
                  <a:txBody>
                    <a:bodyPr/>
                    <a:lstStyle/>
                    <a:p>
                      <a:pPr algn="just"/>
                      <a:endParaRPr lang="pl-PL" sz="1500" b="1" kern="1200" dirty="0" smtClean="0">
                        <a:solidFill>
                          <a:schemeClr val="tx1"/>
                        </a:solidFill>
                        <a:latin typeface="Arial" pitchFamily="34" charset="0"/>
                        <a:ea typeface="+mn-ea"/>
                        <a:cs typeface="Arial"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Marianne Bruns</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8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Nachtgewitter</a:t>
                      </a:r>
                      <a:endParaRPr lang="pl-PL" sz="18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Zwielicht, Dämmerung... Zeit, da die Erde, auf der wir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taggewiß</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regieren, als kreisender Stern sich erweist, schwer zu bestehende Zeit zwischen Tag und Nacht!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Da schwankt, da entgleitet, unheimlich wächst da die Welt. Fahler leuchten, fremder duften die Blumen, wenn der Tag vergeht. Wolfsmilch, Skabiose, Steinbrech, Ackergauchheil? Abgestreift haben sie ihre Namen, keiner Art gehören sie mehr an. Unberührbar, tief versunken blühen sie wachstumsfreudig der Nacht, der tiefen Nacht entgegen.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Dich kennt hier niemand mehr. Still. Mache dich klein, schweige! Sieh, wie der Himmel dunkel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dahinweht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horch, wie der Wald sich menschenvergessen dehnt! Aus Wipfeln nieder, aus Büschen empor und am Boden hin zirpt es, knarrt, flüstert, schwirrt, nagt, atmet, schweigt es. Schweigt.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Da: ein Geschöpf, tag</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über </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Reh</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geheißen, taucht aus dem Waldgrund auf und bricht,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daß</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Zweige krachend schlagen – </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ein Mensch! ein Mensch!</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 entsetzt ins Dickicht.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Und wieder Starre, Stummheit, Schweigen. Ein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Glühwurm</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grünlich, schwebt, ein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Käuzchenflügel</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wirft die Luft, lau, dir ins Gesicht. Etwas Ungreifbares wächst in den gilbendgrünen, dämmertoten, erblindeten Himmel – ist die Erde aus ihrer Bahn? – reckt</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sich d</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er</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Wald ins Ungemessene? – etwas, riesenmächtig,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emporgebäumt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verfinsternd wie Weltuntergang, drängt schnell heran, schnell wie der Sturm. Den Abendstern verschlingt es. Es brüllt dich an. Dich sucht es. </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Nach dir greift es.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Das Licht verfällt.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Und: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angsterfaßt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furchtdurchkrallt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panikbesessen:</a:t>
                      </a:r>
                      <a:r>
                        <a:rPr lang="pl-PL" sz="1500" b="1" kern="12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renne,  Mensch, rette dich, springe, kleines Vieh, he, hüpfe, winziger Balg! – nach Hause, hinter Mauern, unter Menschen. Bevor die Nacht dich erwürgt!  Dir auf Fersen folgt krachend ein Blitz,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Schloßen</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schlagen ins Fenster hinein, Sturm reißt die Tür auf. Tobend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umgrollt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murrend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umschwelt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es dich, den es verjagt hat. </a:t>
                      </a:r>
                      <a:r>
                        <a:rPr lang="de-DE"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Läßt</a:t>
                      </a: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ab. Zieht weg.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Und tiefe, dunkle, kühle Nacht fällt ein. </a:t>
                      </a:r>
                      <a:endPar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r"/>
                      <a:r>
                        <a:rPr lang="de-DE"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pl-PL" sz="1500" b="1" kern="1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aus</a:t>
                      </a:r>
                      <a:r>
                        <a:rPr lang="pl-PL" sz="15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dem Band </a:t>
                      </a:r>
                      <a:r>
                        <a:rPr lang="de-DE" sz="1500" b="1" i="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Luftschaukel)</a:t>
                      </a:r>
                      <a:endParaRPr lang="pl-PL" sz="1500" i="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2588581977"/>
              </p:ext>
            </p:extLst>
          </p:nvPr>
        </p:nvGraphicFramePr>
        <p:xfrm>
          <a:off x="467544" y="0"/>
          <a:ext cx="8280920" cy="7165452"/>
        </p:xfrm>
        <a:graphic>
          <a:graphicData uri="http://schemas.openxmlformats.org/drawingml/2006/table">
            <a:tbl>
              <a:tblPr firstRow="1" bandRow="1">
                <a:tableStyleId>{5C22544A-7EE6-4342-B048-85BDC9FD1C3A}</a:tableStyleId>
              </a:tblPr>
              <a:tblGrid>
                <a:gridCol w="8280920"/>
              </a:tblGrid>
              <a:tr h="7165452">
                <a:tc>
                  <a:txBody>
                    <a:bodyPr/>
                    <a:lstStyle/>
                    <a:p>
                      <a:pPr algn="l"/>
                      <a:r>
                        <a:rPr lang="pl-PL" sz="1400" b="1" kern="1200" dirty="0" err="1" smtClean="0">
                          <a:solidFill>
                            <a:schemeClr val="tx1"/>
                          </a:solidFill>
                          <a:latin typeface="Arial" pitchFamily="34" charset="0"/>
                          <a:ea typeface="+mn-ea"/>
                          <a:cs typeface="Arial" pitchFamily="34" charset="0"/>
                        </a:rPr>
                        <a:t>Judith</a:t>
                      </a:r>
                      <a:r>
                        <a:rPr lang="pl-PL" sz="1400" b="1" kern="1200" dirty="0" smtClean="0">
                          <a:solidFill>
                            <a:schemeClr val="tx1"/>
                          </a:solidFill>
                          <a:latin typeface="Arial" pitchFamily="34" charset="0"/>
                          <a:ea typeface="+mn-ea"/>
                          <a:cs typeface="Arial" pitchFamily="34" charset="0"/>
                        </a:rPr>
                        <a:t> Bernhardt</a:t>
                      </a: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mit der du geboren wurdest</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dich begleitet hat</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dich zerfraß</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mich auch leiden ließ</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du an dein Kind weiter gegeben hast   </a:t>
                      </a:r>
                      <a:endParaRPr lang="pl-PL" sz="1400" b="1" kern="1200" dirty="0" smtClean="0">
                        <a:solidFill>
                          <a:schemeClr val="tx1"/>
                        </a:solidFill>
                        <a:latin typeface="Arial" pitchFamily="34" charset="0"/>
                        <a:ea typeface="+mn-ea"/>
                        <a:cs typeface="Arial" pitchFamily="34" charset="0"/>
                      </a:endParaRPr>
                    </a:p>
                    <a:p>
                      <a:pPr algn="ct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du in dein grab nahmst</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wie ein </a:t>
                      </a:r>
                      <a:r>
                        <a:rPr lang="de-DE" sz="1400" b="1" kern="1200" dirty="0" err="1" smtClean="0">
                          <a:solidFill>
                            <a:schemeClr val="tx1"/>
                          </a:solidFill>
                          <a:latin typeface="Arial" pitchFamily="34" charset="0"/>
                          <a:ea typeface="+mn-ea"/>
                          <a:cs typeface="Arial" pitchFamily="34" charset="0"/>
                        </a:rPr>
                        <a:t>gespenst</a:t>
                      </a:r>
                      <a:r>
                        <a:rPr lang="de-DE" sz="1400" b="1" kern="1200" dirty="0" smtClean="0">
                          <a:solidFill>
                            <a:schemeClr val="tx1"/>
                          </a:solidFill>
                          <a:latin typeface="Arial" pitchFamily="34" charset="0"/>
                          <a:ea typeface="+mn-ea"/>
                          <a:cs typeface="Arial" pitchFamily="34" charset="0"/>
                        </a:rPr>
                        <a:t> rumgeistert</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ich nicht töten kann</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 </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lüge</a:t>
                      </a:r>
                      <a:endParaRPr lang="pl-PL" sz="1400" b="1" kern="1200" dirty="0" smtClean="0">
                        <a:solidFill>
                          <a:schemeClr val="tx1"/>
                        </a:solidFill>
                        <a:latin typeface="Arial" pitchFamily="34" charset="0"/>
                        <a:ea typeface="+mn-ea"/>
                        <a:cs typeface="Arial" pitchFamily="34" charset="0"/>
                      </a:endParaRPr>
                    </a:p>
                    <a:p>
                      <a:pPr algn="ctr"/>
                      <a:r>
                        <a:rPr lang="de-DE" sz="1400" b="1" kern="1200" dirty="0" smtClean="0">
                          <a:solidFill>
                            <a:schemeClr val="tx1"/>
                          </a:solidFill>
                          <a:latin typeface="Arial" pitchFamily="34" charset="0"/>
                          <a:ea typeface="+mn-ea"/>
                          <a:cs typeface="Arial" pitchFamily="34" charset="0"/>
                        </a:rPr>
                        <a:t>die auch in mein grab mitgehen wird</a:t>
                      </a:r>
                      <a:endParaRPr lang="pl-PL" sz="1400" b="1" kern="1200" dirty="0" smtClean="0">
                        <a:solidFill>
                          <a:schemeClr val="tx1"/>
                        </a:solidFill>
                        <a:latin typeface="Arial" pitchFamily="34" charset="0"/>
                        <a:ea typeface="+mn-ea"/>
                        <a:cs typeface="Arial" pitchFamily="34" charset="0"/>
                      </a:endParaRPr>
                    </a:p>
                    <a:p>
                      <a:endParaRPr lang="pl-PL" sz="1400" dirty="0" smtClean="0">
                        <a:latin typeface="Arial" pitchFamily="34" charset="0"/>
                        <a:cs typeface="Arial" pitchFamily="34" charset="0"/>
                      </a:endParaRPr>
                    </a:p>
                    <a:p>
                      <a:r>
                        <a:rPr lang="de-DE" sz="1600" b="1" u="sng" kern="1200" dirty="0" smtClean="0">
                          <a:solidFill>
                            <a:schemeClr val="lt1"/>
                          </a:solidFill>
                          <a:latin typeface="+mn-lt"/>
                          <a:ea typeface="+mn-ea"/>
                          <a:cs typeface="+mn-cs"/>
                          <a:hlinkClick r:id="rId2"/>
                        </a:rPr>
                        <a:t>http://gedichte.xbib.de/Bernhardt,+Judith_gedicht_die+l%FCge.htm</a:t>
                      </a:r>
                      <a:endParaRPr lang="pl-PL" sz="1200" dirty="0" smtClean="0">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3305947330"/>
              </p:ext>
            </p:extLst>
          </p:nvPr>
        </p:nvGraphicFramePr>
        <p:xfrm>
          <a:off x="0" y="0"/>
          <a:ext cx="9108504" cy="7165452"/>
        </p:xfrm>
        <a:graphic>
          <a:graphicData uri="http://schemas.openxmlformats.org/drawingml/2006/table">
            <a:tbl>
              <a:tblPr firstRow="1" bandRow="1">
                <a:tableStyleId>{5C22544A-7EE6-4342-B048-85BDC9FD1C3A}</a:tableStyleId>
              </a:tblPr>
              <a:tblGrid>
                <a:gridCol w="9108504"/>
              </a:tblGrid>
              <a:tr h="7165452">
                <a:tc>
                  <a:txBody>
                    <a:bodyPr/>
                    <a:lstStyle/>
                    <a:p>
                      <a:pPr algn="l"/>
                      <a:r>
                        <a:rPr lang="pl-PL" sz="1450" b="1" kern="1200" dirty="0" smtClean="0">
                          <a:solidFill>
                            <a:schemeClr val="tx1"/>
                          </a:solidFill>
                          <a:latin typeface="+mn-lt"/>
                          <a:ea typeface="+mn-ea"/>
                          <a:cs typeface="+mn-cs"/>
                        </a:rPr>
                        <a:t>Peter Bichsel</a:t>
                      </a:r>
                      <a:r>
                        <a:rPr lang="pl-PL" sz="1450" b="1" kern="1200" baseline="0" dirty="0" smtClean="0">
                          <a:solidFill>
                            <a:schemeClr val="tx1"/>
                          </a:solidFill>
                          <a:latin typeface="+mn-lt"/>
                          <a:ea typeface="+mn-ea"/>
                          <a:cs typeface="+mn-cs"/>
                        </a:rPr>
                        <a:t>                                                                        </a:t>
                      </a:r>
                      <a:r>
                        <a:rPr lang="de-DE" sz="1450" b="1" kern="1200" dirty="0" smtClean="0">
                          <a:solidFill>
                            <a:schemeClr val="tx1"/>
                          </a:solidFill>
                          <a:latin typeface="+mn-lt"/>
                          <a:ea typeface="+mn-ea"/>
                          <a:cs typeface="+mn-cs"/>
                        </a:rPr>
                        <a:t>BLUMEN</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 </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Dann stellte er sie sich in einem Blumenladen vor, mit grüner Schürze und Nelkenlächeln.</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Er würde eintreten und fragen, ob es hier Blumen zu kaufen gebe und sie würde erschrecken und lächeln und sagen: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Fast nur Blumen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und er würde auch lächeln.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Ja, ich sehe</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würde er sagen. Dann würde er fragen: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Duften sie?</a:t>
                      </a:r>
                      <a:r>
                        <a:rPr lang="pl-PL" sz="1450" b="1" kern="1200" dirty="0" smtClean="0">
                          <a:solidFill>
                            <a:schemeClr val="tx1"/>
                          </a:solidFill>
                          <a:latin typeface="+mn-lt"/>
                          <a:ea typeface="+mn-ea"/>
                          <a:cs typeface="+mn-cs"/>
                        </a:rPr>
                        <a:t>”</a:t>
                      </a:r>
                    </a:p>
                    <a:p>
                      <a:r>
                        <a:rPr lang="de-DE" sz="1450" b="1" kern="1200" dirty="0" smtClean="0">
                          <a:solidFill>
                            <a:schemeClr val="tx1"/>
                          </a:solidFill>
                          <a:latin typeface="+mn-lt"/>
                          <a:ea typeface="+mn-ea"/>
                          <a:cs typeface="+mn-cs"/>
                        </a:rPr>
                        <a:t>Sie gibt keine Antwort. Sie nimmt eine gelbe Blume aus der nächsten Vase in die Hand und dreht sie zwischen Zeigefinger und Daumen.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Was wünschen Sie?</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will sie fragen, </a:t>
                      </a:r>
                      <a:r>
                        <a:rPr lang="de-DE" sz="1450" b="1" kern="1200" dirty="0" err="1" smtClean="0">
                          <a:solidFill>
                            <a:schemeClr val="tx1"/>
                          </a:solidFill>
                          <a:latin typeface="+mn-lt"/>
                          <a:ea typeface="+mn-ea"/>
                          <a:cs typeface="+mn-cs"/>
                        </a:rPr>
                        <a:t>läßt</a:t>
                      </a:r>
                      <a:r>
                        <a:rPr lang="de-DE" sz="1450" b="1" kern="1200" dirty="0" smtClean="0">
                          <a:solidFill>
                            <a:schemeClr val="tx1"/>
                          </a:solidFill>
                          <a:latin typeface="+mn-lt"/>
                          <a:ea typeface="+mn-ea"/>
                          <a:cs typeface="+mn-cs"/>
                        </a:rPr>
                        <a:t> es aber sein.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Hat er gefragt,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duften sie</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fragt sie sich.</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Mir wird es peinlich</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denkt sie. In Gedanken versucht sie ihm zuzuflüstern, was er zu sagen hätte:</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Sie haben viele Blumen hier.</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Lieben Sie die roten Blumen.</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Astern gefallen mir gut.</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Wie heißen die Blumen.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Aber sie hat es vergessen.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Viele Blumen haben Sie hier.</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Ich liebe Blumen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würde sie sagen.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Astern gefallen mir</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könnte er sagen.</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Vor allem die roten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würde sie antworten.</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Und sie weiß, </a:t>
                      </a:r>
                      <a:r>
                        <a:rPr lang="de-DE" sz="1450" b="1" kern="1200" dirty="0" err="1" smtClean="0">
                          <a:solidFill>
                            <a:schemeClr val="tx1"/>
                          </a:solidFill>
                          <a:latin typeface="+mn-lt"/>
                          <a:ea typeface="+mn-ea"/>
                          <a:cs typeface="+mn-cs"/>
                        </a:rPr>
                        <a:t>daß</a:t>
                      </a:r>
                      <a:r>
                        <a:rPr lang="de-DE" sz="1450" b="1" kern="1200" dirty="0" smtClean="0">
                          <a:solidFill>
                            <a:schemeClr val="tx1"/>
                          </a:solidFill>
                          <a:latin typeface="+mn-lt"/>
                          <a:ea typeface="+mn-ea"/>
                          <a:cs typeface="+mn-cs"/>
                        </a:rPr>
                        <a:t> sie duften, aber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Blumen duften ganz anders</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sagt sie.</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Und er würde nichts sagen.</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Und später würde sie fragen: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Was tu</a:t>
                      </a:r>
                      <a:r>
                        <a:rPr lang="pl-PL" sz="1450" b="1" kern="1200" dirty="0" smtClean="0">
                          <a:solidFill>
                            <a:schemeClr val="tx1"/>
                          </a:solidFill>
                          <a:latin typeface="+mn-lt"/>
                          <a:ea typeface="+mn-ea"/>
                          <a:cs typeface="+mn-cs"/>
                        </a:rPr>
                        <a:t>n</a:t>
                      </a:r>
                      <a:r>
                        <a:rPr lang="de-DE" sz="1450" b="1" kern="1200" dirty="0" smtClean="0">
                          <a:solidFill>
                            <a:schemeClr val="tx1"/>
                          </a:solidFill>
                          <a:latin typeface="+mn-lt"/>
                          <a:ea typeface="+mn-ea"/>
                          <a:cs typeface="+mn-cs"/>
                        </a:rPr>
                        <a:t> Sie hier?</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und er würde antworten: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Ich verkaufe Blumen</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Warum duften sie nicht?</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sagt sie.</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Es sind Papierblumen.</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Oh, sie sind schön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flüstert sie.</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Aber sie duften nicht</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sagt er.</a:t>
                      </a:r>
                      <a:endParaRPr lang="pl-PL" sz="1450" b="1" kern="1200" dirty="0" smtClean="0">
                        <a:solidFill>
                          <a:schemeClr val="tx1"/>
                        </a:solidFill>
                        <a:latin typeface="+mn-lt"/>
                        <a:ea typeface="+mn-ea"/>
                        <a:cs typeface="+mn-cs"/>
                      </a:endParaRP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Kann man den Duft nicht herstellen?</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bemitleidet sie ihn.</a:t>
                      </a:r>
                      <a:endParaRPr lang="pl-PL" sz="1450" b="1" kern="1200" dirty="0" smtClean="0">
                        <a:solidFill>
                          <a:schemeClr val="tx1"/>
                        </a:solidFill>
                        <a:latin typeface="+mn-lt"/>
                        <a:ea typeface="+mn-ea"/>
                        <a:cs typeface="+mn-cs"/>
                      </a:endParaRPr>
                    </a:p>
                    <a:p>
                      <a:r>
                        <a:rPr lang="de-DE" sz="1450" b="1" kern="1200" dirty="0" smtClean="0">
                          <a:solidFill>
                            <a:schemeClr val="tx1"/>
                          </a:solidFill>
                          <a:latin typeface="+mn-lt"/>
                          <a:ea typeface="+mn-ea"/>
                          <a:cs typeface="+mn-cs"/>
                        </a:rPr>
                        <a:t>Oder er würde sagen: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Ich stelle Papierblumen her.</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Oh, das ist sicher schwer</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 sagt sie darauf, </a:t>
                      </a:r>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ich möchte das auch können, aber ich liebe Papierblumen nicht.</a:t>
                      </a:r>
                      <a:r>
                        <a:rPr lang="pl-PL" sz="1450" b="1" kern="1200" dirty="0" smtClean="0">
                          <a:solidFill>
                            <a:schemeClr val="tx1"/>
                          </a:solidFill>
                          <a:latin typeface="+mn-lt"/>
                          <a:ea typeface="+mn-ea"/>
                          <a:cs typeface="+mn-cs"/>
                        </a:rPr>
                        <a:t>”</a:t>
                      </a:r>
                    </a:p>
                    <a:p>
                      <a:r>
                        <a:rPr lang="pl-PL" sz="1450" b="1" kern="1200" dirty="0" smtClean="0">
                          <a:solidFill>
                            <a:schemeClr val="tx1"/>
                          </a:solidFill>
                          <a:latin typeface="+mn-lt"/>
                          <a:ea typeface="+mn-ea"/>
                          <a:cs typeface="+mn-cs"/>
                        </a:rPr>
                        <a:t>„</a:t>
                      </a:r>
                      <a:r>
                        <a:rPr lang="de-DE" sz="1450" b="1" kern="1200" dirty="0" smtClean="0">
                          <a:solidFill>
                            <a:schemeClr val="tx1"/>
                          </a:solidFill>
                          <a:latin typeface="+mn-lt"/>
                          <a:ea typeface="+mn-ea"/>
                          <a:cs typeface="+mn-cs"/>
                        </a:rPr>
                        <a:t>Warum stelle ich Papierblumen her?</a:t>
                      </a:r>
                      <a:r>
                        <a:rPr lang="pl-PL" sz="1450" b="1" kern="1200" dirty="0" smtClean="0">
                          <a:solidFill>
                            <a:schemeClr val="tx1"/>
                          </a:solidFill>
                          <a:latin typeface="+mn-lt"/>
                          <a:ea typeface="+mn-ea"/>
                          <a:cs typeface="+mn-cs"/>
                        </a:rPr>
                        <a:t>” </a:t>
                      </a:r>
                      <a:r>
                        <a:rPr lang="de-DE" sz="1450" b="1" kern="1200" dirty="0" smtClean="0">
                          <a:solidFill>
                            <a:schemeClr val="tx1"/>
                          </a:solidFill>
                          <a:latin typeface="+mn-lt"/>
                          <a:ea typeface="+mn-ea"/>
                          <a:cs typeface="+mn-cs"/>
                        </a:rPr>
                        <a:t>würde er im Weggehen denken.</a:t>
                      </a:r>
                      <a:endParaRPr lang="pl-PL" sz="1450" b="1" i="1" kern="1200" dirty="0" smtClean="0">
                        <a:solidFill>
                          <a:schemeClr val="tx1"/>
                        </a:solidFill>
                        <a:latin typeface="Arial" pitchFamily="34" charset="0"/>
                        <a:ea typeface="+mn-ea"/>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6394722"/>
          </a:xfrm>
        </p:spPr>
        <p:txBody>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204165415"/>
              </p:ext>
            </p:extLst>
          </p:nvPr>
        </p:nvGraphicFramePr>
        <p:xfrm>
          <a:off x="467544" y="0"/>
          <a:ext cx="8280920" cy="7165452"/>
        </p:xfrm>
        <a:graphic>
          <a:graphicData uri="http://schemas.openxmlformats.org/drawingml/2006/table">
            <a:tbl>
              <a:tblPr firstRow="1" bandRow="1">
                <a:tableStyleId>{5C22544A-7EE6-4342-B048-85BDC9FD1C3A}</a:tableStyleId>
              </a:tblPr>
              <a:tblGrid>
                <a:gridCol w="8280920"/>
              </a:tblGrid>
              <a:tr h="7165452">
                <a:tc>
                  <a:txBody>
                    <a:bodyPr/>
                    <a:lstStyle/>
                    <a:p>
                      <a:pPr algn="l"/>
                      <a:endParaRPr lang="pl-PL" sz="1800" b="1" kern="1200" dirty="0" smtClean="0">
                        <a:solidFill>
                          <a:schemeClr val="tx1"/>
                        </a:solidFill>
                        <a:latin typeface="+mn-lt"/>
                        <a:ea typeface="+mn-ea"/>
                        <a:cs typeface="+mn-cs"/>
                      </a:endParaRPr>
                    </a:p>
                    <a:p>
                      <a:pPr algn="l"/>
                      <a:r>
                        <a:rPr lang="pl-PL" sz="2200" b="1" kern="1200" dirty="0" smtClean="0">
                          <a:solidFill>
                            <a:schemeClr val="tx1"/>
                          </a:solidFill>
                          <a:latin typeface="Arial" pitchFamily="34" charset="0"/>
                          <a:ea typeface="+mn-ea"/>
                          <a:cs typeface="Arial" pitchFamily="34" charset="0"/>
                        </a:rPr>
                        <a:t>Jan Stępień</a:t>
                      </a:r>
                    </a:p>
                    <a:p>
                      <a:pPr algn="ctr"/>
                      <a:endParaRPr lang="pl-PL" sz="2200" b="1" kern="1200" dirty="0" smtClean="0">
                        <a:solidFill>
                          <a:schemeClr val="tx1"/>
                        </a:solidFill>
                        <a:latin typeface="Arial" pitchFamily="34" charset="0"/>
                        <a:ea typeface="+mn-ea"/>
                        <a:cs typeface="Arial" pitchFamily="34" charset="0"/>
                      </a:endParaRPr>
                    </a:p>
                    <a:p>
                      <a:pPr algn="ctr"/>
                      <a:r>
                        <a:rPr lang="de-DE" sz="2800" b="1" kern="1200" dirty="0" err="1" smtClean="0">
                          <a:solidFill>
                            <a:schemeClr val="tx1"/>
                          </a:solidFill>
                          <a:latin typeface="Arial" pitchFamily="34" charset="0"/>
                          <a:ea typeface="+mn-ea"/>
                          <a:cs typeface="Arial" pitchFamily="34" charset="0"/>
                        </a:rPr>
                        <a:t>Chłopczyk</a:t>
                      </a:r>
                      <a:endParaRPr lang="pl-PL" sz="2800" b="1" kern="1200" dirty="0" smtClean="0">
                        <a:solidFill>
                          <a:schemeClr val="tx1"/>
                        </a:solidFill>
                        <a:latin typeface="Arial" pitchFamily="34" charset="0"/>
                        <a:ea typeface="+mn-ea"/>
                        <a:cs typeface="Arial" pitchFamily="34" charset="0"/>
                      </a:endParaRPr>
                    </a:p>
                    <a:p>
                      <a:pPr algn="ctr"/>
                      <a:r>
                        <a:rPr lang="de-DE" sz="2200" b="1" kern="1200" dirty="0" smtClean="0">
                          <a:solidFill>
                            <a:schemeClr val="tx1"/>
                          </a:solidFill>
                          <a:latin typeface="Arial" pitchFamily="34" charset="0"/>
                          <a:ea typeface="+mn-ea"/>
                          <a:cs typeface="Arial" pitchFamily="34" charset="0"/>
                        </a:rPr>
                        <a:t> </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Chłopczyk</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wyrywa</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skrzydełka</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pszczółce</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Dusi</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ją</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pulchnym</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paluszkiem</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smtClean="0">
                          <a:solidFill>
                            <a:schemeClr val="tx1"/>
                          </a:solidFill>
                          <a:latin typeface="Arial" pitchFamily="34" charset="0"/>
                          <a:ea typeface="+mn-ea"/>
                          <a:cs typeface="Arial" pitchFamily="34" charset="0"/>
                        </a:rPr>
                        <a:t>i na </a:t>
                      </a:r>
                      <a:r>
                        <a:rPr lang="de-DE" sz="2200" b="1" kern="1200" dirty="0" err="1" smtClean="0">
                          <a:solidFill>
                            <a:schemeClr val="tx1"/>
                          </a:solidFill>
                          <a:latin typeface="Arial" pitchFamily="34" charset="0"/>
                          <a:ea typeface="+mn-ea"/>
                          <a:cs typeface="Arial" pitchFamily="34" charset="0"/>
                        </a:rPr>
                        <a:t>chwilę</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daje</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jej</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odpocząć</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Znudzony</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zabawą</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miażdży</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pszczółkę</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zmęczony</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wraca</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smtClean="0">
                          <a:solidFill>
                            <a:schemeClr val="tx1"/>
                          </a:solidFill>
                          <a:latin typeface="Arial" pitchFamily="34" charset="0"/>
                          <a:ea typeface="+mn-ea"/>
                          <a:cs typeface="Arial" pitchFamily="34" charset="0"/>
                        </a:rPr>
                        <a:t>do </a:t>
                      </a:r>
                      <a:r>
                        <a:rPr lang="de-DE" sz="2200" b="1" kern="1200" dirty="0" err="1" smtClean="0">
                          <a:solidFill>
                            <a:schemeClr val="tx1"/>
                          </a:solidFill>
                          <a:latin typeface="Arial" pitchFamily="34" charset="0"/>
                          <a:ea typeface="+mn-ea"/>
                          <a:cs typeface="Arial" pitchFamily="34" charset="0"/>
                        </a:rPr>
                        <a:t>kochanych</a:t>
                      </a:r>
                      <a:r>
                        <a:rPr lang="de-DE" sz="2200" b="1" kern="1200" dirty="0" smtClean="0">
                          <a:solidFill>
                            <a:schemeClr val="tx1"/>
                          </a:solidFill>
                          <a:latin typeface="Arial" pitchFamily="34" charset="0"/>
                          <a:ea typeface="+mn-ea"/>
                          <a:cs typeface="Arial" pitchFamily="34" charset="0"/>
                        </a:rPr>
                        <a:t> </a:t>
                      </a:r>
                      <a:r>
                        <a:rPr lang="de-DE" sz="2200" b="1" kern="1200" dirty="0" err="1" smtClean="0">
                          <a:solidFill>
                            <a:schemeClr val="tx1"/>
                          </a:solidFill>
                          <a:latin typeface="Arial" pitchFamily="34" charset="0"/>
                          <a:ea typeface="+mn-ea"/>
                          <a:cs typeface="Arial" pitchFamily="34" charset="0"/>
                        </a:rPr>
                        <a:t>rodziców</a:t>
                      </a:r>
                      <a:endParaRPr lang="pl-PL" sz="2200" b="1" kern="1200" dirty="0" smtClean="0">
                        <a:solidFill>
                          <a:schemeClr val="tx1"/>
                        </a:solidFill>
                        <a:latin typeface="Arial" pitchFamily="34" charset="0"/>
                        <a:ea typeface="+mn-ea"/>
                        <a:cs typeface="Arial" pitchFamily="34" charset="0"/>
                      </a:endParaRPr>
                    </a:p>
                    <a:p>
                      <a:pPr algn="ctr">
                        <a:lnSpc>
                          <a:spcPts val="2800"/>
                        </a:lnSpc>
                      </a:pPr>
                      <a:r>
                        <a:rPr lang="de-DE" sz="2200" b="1" kern="1200" dirty="0" err="1" smtClean="0">
                          <a:solidFill>
                            <a:schemeClr val="tx1"/>
                          </a:solidFill>
                          <a:latin typeface="Arial" pitchFamily="34" charset="0"/>
                          <a:ea typeface="+mn-ea"/>
                          <a:cs typeface="Arial" pitchFamily="34" charset="0"/>
                        </a:rPr>
                        <a:t>Idą</a:t>
                      </a:r>
                      <a:r>
                        <a:rPr lang="de-DE" sz="2200" b="1" kern="1200" dirty="0" smtClean="0">
                          <a:solidFill>
                            <a:schemeClr val="tx1"/>
                          </a:solidFill>
                          <a:latin typeface="Arial" pitchFamily="34" charset="0"/>
                          <a:ea typeface="+mn-ea"/>
                          <a:cs typeface="Arial" pitchFamily="34" charset="0"/>
                        </a:rPr>
                        <a:t> do </a:t>
                      </a:r>
                      <a:r>
                        <a:rPr lang="de-DE" sz="2200" b="1" kern="1200" dirty="0" err="1" smtClean="0">
                          <a:solidFill>
                            <a:schemeClr val="tx1"/>
                          </a:solidFill>
                          <a:latin typeface="Arial" pitchFamily="34" charset="0"/>
                          <a:ea typeface="+mn-ea"/>
                          <a:cs typeface="Arial" pitchFamily="34" charset="0"/>
                        </a:rPr>
                        <a:t>kościo</a:t>
                      </a:r>
                      <a:r>
                        <a:rPr lang="pl-PL" sz="2200" b="1" kern="1200" dirty="0" err="1" smtClean="0">
                          <a:solidFill>
                            <a:schemeClr val="tx1"/>
                          </a:solidFill>
                          <a:latin typeface="Arial" pitchFamily="34" charset="0"/>
                          <a:ea typeface="+mn-ea"/>
                          <a:cs typeface="Arial" pitchFamily="34" charset="0"/>
                        </a:rPr>
                        <a:t>ła</a:t>
                      </a:r>
                      <a:endParaRPr lang="pl-PL" sz="2200" b="1" kern="1200" dirty="0" smtClean="0">
                        <a:solidFill>
                          <a:schemeClr val="tx1"/>
                        </a:solidFill>
                        <a:latin typeface="Arial" pitchFamily="34" charset="0"/>
                        <a:ea typeface="+mn-ea"/>
                        <a:cs typeface="Arial" pitchFamily="34" charset="0"/>
                      </a:endParaRPr>
                    </a:p>
                    <a:p>
                      <a:pPr algn="ctr"/>
                      <a:endParaRPr lang="pl-PL" sz="2000" b="1" kern="1200" dirty="0" smtClean="0">
                        <a:solidFill>
                          <a:schemeClr val="tx1"/>
                        </a:solidFill>
                        <a:latin typeface="Arial" pitchFamily="34" charset="0"/>
                        <a:ea typeface="+mn-ea"/>
                        <a:cs typeface="Arial" pitchFamily="34" charset="0"/>
                      </a:endParaRPr>
                    </a:p>
                    <a:p>
                      <a:pPr algn="r"/>
                      <a:endParaRPr lang="pl-PL" sz="2000" b="1" kern="1200" dirty="0" smtClean="0">
                        <a:solidFill>
                          <a:schemeClr val="tx1"/>
                        </a:solidFill>
                        <a:latin typeface="Arial" pitchFamily="34" charset="0"/>
                        <a:ea typeface="+mn-ea"/>
                        <a:cs typeface="Arial" pitchFamily="34" charset="0"/>
                      </a:endParaRPr>
                    </a:p>
                    <a:p>
                      <a:pPr algn="r"/>
                      <a:r>
                        <a:rPr lang="pl-PL" sz="1600" b="1" kern="1200" dirty="0" smtClean="0">
                          <a:solidFill>
                            <a:schemeClr val="tx1"/>
                          </a:solidFill>
                          <a:latin typeface="Arial" pitchFamily="34" charset="0"/>
                          <a:ea typeface="+mn-ea"/>
                          <a:cs typeface="Arial" pitchFamily="34" charset="0"/>
                        </a:rPr>
                        <a:t>(</a:t>
                      </a:r>
                      <a:r>
                        <a:rPr lang="pl-PL" sz="1600" b="1" kern="1200" dirty="0" err="1" smtClean="0">
                          <a:solidFill>
                            <a:schemeClr val="tx1"/>
                          </a:solidFill>
                          <a:latin typeface="Arial" pitchFamily="34" charset="0"/>
                          <a:ea typeface="+mn-ea"/>
                          <a:cs typeface="Arial" pitchFamily="34" charset="0"/>
                        </a:rPr>
                        <a:t>Aus</a:t>
                      </a:r>
                      <a:r>
                        <a:rPr lang="pl-PL" sz="1600" b="1" kern="1200" dirty="0" smtClean="0">
                          <a:solidFill>
                            <a:schemeClr val="tx1"/>
                          </a:solidFill>
                          <a:latin typeface="Arial" pitchFamily="34" charset="0"/>
                          <a:ea typeface="+mn-ea"/>
                          <a:cs typeface="Arial" pitchFamily="34" charset="0"/>
                        </a:rPr>
                        <a:t> dem </a:t>
                      </a:r>
                      <a:r>
                        <a:rPr lang="pl-PL" sz="1600" b="1" kern="1200" dirty="0" err="1" smtClean="0">
                          <a:solidFill>
                            <a:schemeClr val="tx1"/>
                          </a:solidFill>
                          <a:latin typeface="Arial" pitchFamily="34" charset="0"/>
                          <a:ea typeface="+mn-ea"/>
                          <a:cs typeface="Arial" pitchFamily="34" charset="0"/>
                        </a:rPr>
                        <a:t>Gedichtband</a:t>
                      </a:r>
                      <a:r>
                        <a:rPr lang="pl-PL" sz="1600" b="1" kern="1200" dirty="0" smtClean="0">
                          <a:solidFill>
                            <a:schemeClr val="tx1"/>
                          </a:solidFill>
                          <a:latin typeface="Arial" pitchFamily="34" charset="0"/>
                          <a:ea typeface="+mn-ea"/>
                          <a:cs typeface="Arial" pitchFamily="34" charset="0"/>
                        </a:rPr>
                        <a:t> </a:t>
                      </a:r>
                      <a:r>
                        <a:rPr lang="pl-PL" sz="1600" b="1" i="1" kern="1200" dirty="0" smtClean="0">
                          <a:solidFill>
                            <a:schemeClr val="tx1"/>
                          </a:solidFill>
                          <a:latin typeface="Arial" pitchFamily="34" charset="0"/>
                          <a:ea typeface="+mn-ea"/>
                          <a:cs typeface="Arial" pitchFamily="34" charset="0"/>
                        </a:rPr>
                        <a:t>Spóźnione lato)</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Words>
  <Application>Microsoft Office PowerPoint</Application>
  <PresentationFormat>On-screen Show (4:3)</PresentationFormat>
  <Paragraphs>227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Motyw pakietu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UG</dc:creator>
  <cp:lastModifiedBy>ANASTASIA</cp:lastModifiedBy>
  <cp:revision>33</cp:revision>
  <dcterms:created xsi:type="dcterms:W3CDTF">2015-05-11T18:00:40Z</dcterms:created>
  <dcterms:modified xsi:type="dcterms:W3CDTF">2015-05-27T09:12:41Z</dcterms:modified>
</cp:coreProperties>
</file>